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Montserrat Black"/>
      <p:bold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ontserratExtraBold-boldItalic.fntdata"/><Relationship Id="rId8" Type="http://schemas.openxmlformats.org/officeDocument/2006/relationships/slide" Target="slides/slide3.xml"/><Relationship Id="rId13" Type="http://schemas.openxmlformats.org/officeDocument/2006/relationships/font" Target="fonts/Roboto-italic.fntdata"/><Relationship Id="rId18" Type="http://schemas.openxmlformats.org/officeDocument/2006/relationships/font" Target="fonts/Montserrat-bold.fntdata"/><Relationship Id="rId21" Type="http://schemas.openxmlformats.org/officeDocument/2006/relationships/font" Target="fonts/MontserratMedium-regular.fntdata"/><Relationship Id="rId3" Type="http://schemas.openxmlformats.org/officeDocument/2006/relationships/presProps" Target="presProps.xml"/><Relationship Id="rId25" Type="http://schemas.openxmlformats.org/officeDocument/2006/relationships/font" Target="fonts/MontserratExtraBold-bold.fntdata"/><Relationship Id="rId7" Type="http://schemas.openxmlformats.org/officeDocument/2006/relationships/slide" Target="slides/slide2.xml"/><Relationship Id="rId12" Type="http://schemas.openxmlformats.org/officeDocument/2006/relationships/font" Target="fonts/Roboto-bold.fntdata"/><Relationship Id="rId17" Type="http://schemas.openxmlformats.org/officeDocument/2006/relationships/font" Target="fonts/Montserrat-regular.fntdata"/><Relationship Id="rId20" Type="http://schemas.openxmlformats.org/officeDocument/2006/relationships/font" Target="fonts/Montserrat-boldItalic.fntdata"/><Relationship Id="rId2" Type="http://schemas.openxmlformats.org/officeDocument/2006/relationships/viewProps" Target="viewProps.xml"/><Relationship Id="rId16" Type="http://schemas.openxmlformats.org/officeDocument/2006/relationships/font" Target="fonts/MontserratBlack-boldItalic.fntdata"/><Relationship Id="rId24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font" Target="fonts/Roboto-regular.fntdata"/><Relationship Id="rId23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MontserratBlack-bold.fntdata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Montserrat-italic.fntdata"/><Relationship Id="rId22" Type="http://schemas.openxmlformats.org/officeDocument/2006/relationships/font" Target="fonts/MontserratMedium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421b4c120_0_1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421b4c120_0_1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421b4c120_0_1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421b4c120_0_1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421b4c120_0_1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421b4c120_0_1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421b4c12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421b4c12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9647" r="4257" t="3241"/>
          <a:stretch/>
        </p:blipFill>
        <p:spPr>
          <a:xfrm flipH="1">
            <a:off x="-217124" y="0"/>
            <a:ext cx="39755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475975" y="2058275"/>
            <a:ext cx="2965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 destacado</a:t>
            </a:r>
            <a:endParaRPr sz="35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536063" y="3137250"/>
            <a:ext cx="2965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título menos destacado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364" y="472033"/>
            <a:ext cx="3079026" cy="14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1495" l="44888" r="11720" t="13034"/>
          <a:stretch/>
        </p:blipFill>
        <p:spPr>
          <a:xfrm flipH="1">
            <a:off x="-100" y="0"/>
            <a:ext cx="3481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922250" y="617675"/>
            <a:ext cx="4912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Lorem ipsum dolor</a:t>
            </a:r>
            <a:endParaRPr sz="28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sit amet, consectetur adipiscing elit</a:t>
            </a:r>
            <a:endParaRPr sz="2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>
            <a:off x="1924959" y="11630333"/>
            <a:ext cx="359782" cy="359782"/>
            <a:chOff x="5951775" y="1307350"/>
            <a:chExt cx="147700" cy="147700"/>
          </a:xfrm>
        </p:grpSpPr>
        <p:sp>
          <p:nvSpPr>
            <p:cNvPr id="67" name="Google Shape;67;p14"/>
            <p:cNvSpPr/>
            <p:nvPr/>
          </p:nvSpPr>
          <p:spPr>
            <a:xfrm>
              <a:off x="595177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024200" y="1336875"/>
              <a:ext cx="28600" cy="59100"/>
            </a:xfrm>
            <a:custGeom>
              <a:rect b="b" l="l" r="r" t="t"/>
              <a:pathLst>
                <a:path extrusionOk="0" fill="none" h="2364" w="1144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Google Shape;69;p14"/>
          <p:cNvGrpSpPr/>
          <p:nvPr/>
        </p:nvGrpSpPr>
        <p:grpSpPr>
          <a:xfrm>
            <a:off x="1943538" y="12175883"/>
            <a:ext cx="322635" cy="359782"/>
            <a:chOff x="2792450" y="1307350"/>
            <a:chExt cx="132450" cy="147700"/>
          </a:xfrm>
        </p:grpSpPr>
        <p:sp>
          <p:nvSpPr>
            <p:cNvPr id="70" name="Google Shape;70;p14"/>
            <p:cNvSpPr/>
            <p:nvPr/>
          </p:nvSpPr>
          <p:spPr>
            <a:xfrm>
              <a:off x="2792450" y="1322600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5" y="38"/>
                  </a:lnTo>
                  <a:lnTo>
                    <a:pt x="5145" y="153"/>
                  </a:lnTo>
                  <a:lnTo>
                    <a:pt x="5260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298" y="4802"/>
                  </a:lnTo>
                  <a:lnTo>
                    <a:pt x="5260" y="4917"/>
                  </a:lnTo>
                  <a:lnTo>
                    <a:pt x="5145" y="5107"/>
                  </a:lnTo>
                  <a:lnTo>
                    <a:pt x="4955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96" y="5298"/>
                  </a:lnTo>
                  <a:lnTo>
                    <a:pt x="381" y="5260"/>
                  </a:lnTo>
                  <a:lnTo>
                    <a:pt x="191" y="5107"/>
                  </a:lnTo>
                  <a:lnTo>
                    <a:pt x="77" y="4917"/>
                  </a:lnTo>
                  <a:lnTo>
                    <a:pt x="38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2888675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0" y="1"/>
                  </a:moveTo>
                  <a:lnTo>
                    <a:pt x="0" y="118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2829600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2792450" y="1366425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0"/>
                  </a:moveTo>
                  <a:lnTo>
                    <a:pt x="5298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14"/>
          <p:cNvGrpSpPr/>
          <p:nvPr/>
        </p:nvGrpSpPr>
        <p:grpSpPr>
          <a:xfrm>
            <a:off x="1907549" y="12721437"/>
            <a:ext cx="394616" cy="369039"/>
            <a:chOff x="3408875" y="2986100"/>
            <a:chExt cx="162000" cy="151500"/>
          </a:xfrm>
        </p:grpSpPr>
        <p:sp>
          <p:nvSpPr>
            <p:cNvPr id="75" name="Google Shape;75;p14"/>
            <p:cNvSpPr/>
            <p:nvPr/>
          </p:nvSpPr>
          <p:spPr>
            <a:xfrm>
              <a:off x="3408875" y="2989900"/>
              <a:ext cx="162000" cy="147700"/>
            </a:xfrm>
            <a:custGeom>
              <a:rect b="b" l="l" r="r" t="t"/>
              <a:pathLst>
                <a:path extrusionOk="0" fill="none" h="5908" w="6480">
                  <a:moveTo>
                    <a:pt x="1" y="1182"/>
                  </a:moveTo>
                  <a:lnTo>
                    <a:pt x="1" y="5908"/>
                  </a:lnTo>
                  <a:lnTo>
                    <a:pt x="2059" y="4726"/>
                  </a:lnTo>
                  <a:lnTo>
                    <a:pt x="4421" y="5908"/>
                  </a:lnTo>
                  <a:lnTo>
                    <a:pt x="6479" y="4726"/>
                  </a:lnTo>
                  <a:lnTo>
                    <a:pt x="6479" y="1"/>
                  </a:lnTo>
                  <a:lnTo>
                    <a:pt x="4421" y="1182"/>
                  </a:lnTo>
                  <a:lnTo>
                    <a:pt x="2059" y="1"/>
                  </a:lnTo>
                  <a:lnTo>
                    <a:pt x="1" y="1182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460325" y="2986100"/>
              <a:ext cx="25" cy="118150"/>
            </a:xfrm>
            <a:custGeom>
              <a:rect b="b" l="l" r="r" t="t"/>
              <a:pathLst>
                <a:path extrusionOk="0" fill="none" h="4726" w="1">
                  <a:moveTo>
                    <a:pt x="1" y="0"/>
                  </a:moveTo>
                  <a:lnTo>
                    <a:pt x="1" y="4726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519400" y="3015625"/>
              <a:ext cx="25" cy="118175"/>
            </a:xfrm>
            <a:custGeom>
              <a:rect b="b" l="l" r="r" t="t"/>
              <a:pathLst>
                <a:path extrusionOk="0" fill="none" h="4727" w="1">
                  <a:moveTo>
                    <a:pt x="0" y="1"/>
                  </a:moveTo>
                  <a:lnTo>
                    <a:pt x="0" y="4726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4"/>
          <p:cNvSpPr/>
          <p:nvPr/>
        </p:nvSpPr>
        <p:spPr>
          <a:xfrm>
            <a:off x="1943544" y="13276234"/>
            <a:ext cx="355154" cy="357468"/>
          </a:xfrm>
          <a:custGeom>
            <a:rect b="b" l="l" r="r" t="t"/>
            <a:pathLst>
              <a:path extrusionOk="0" fill="none" h="5870" w="5832">
                <a:moveTo>
                  <a:pt x="5832" y="4383"/>
                </a:moveTo>
                <a:lnTo>
                  <a:pt x="5832" y="5260"/>
                </a:lnTo>
                <a:lnTo>
                  <a:pt x="5832" y="5260"/>
                </a:lnTo>
                <a:lnTo>
                  <a:pt x="5832" y="5374"/>
                </a:lnTo>
                <a:lnTo>
                  <a:pt x="5794" y="5488"/>
                </a:lnTo>
                <a:lnTo>
                  <a:pt x="5679" y="5679"/>
                </a:lnTo>
                <a:lnTo>
                  <a:pt x="5489" y="5793"/>
                </a:lnTo>
                <a:lnTo>
                  <a:pt x="5375" y="5831"/>
                </a:lnTo>
                <a:lnTo>
                  <a:pt x="5260" y="5870"/>
                </a:lnTo>
                <a:lnTo>
                  <a:pt x="5260" y="5870"/>
                </a:lnTo>
                <a:lnTo>
                  <a:pt x="5222" y="5831"/>
                </a:lnTo>
                <a:lnTo>
                  <a:pt x="5222" y="5831"/>
                </a:lnTo>
                <a:lnTo>
                  <a:pt x="4536" y="5717"/>
                </a:lnTo>
                <a:lnTo>
                  <a:pt x="3888" y="5565"/>
                </a:lnTo>
                <a:lnTo>
                  <a:pt x="3240" y="5298"/>
                </a:lnTo>
                <a:lnTo>
                  <a:pt x="2669" y="4955"/>
                </a:lnTo>
                <a:lnTo>
                  <a:pt x="2669" y="4955"/>
                </a:lnTo>
                <a:lnTo>
                  <a:pt x="2135" y="4574"/>
                </a:lnTo>
                <a:lnTo>
                  <a:pt x="1678" y="4155"/>
                </a:lnTo>
                <a:lnTo>
                  <a:pt x="1259" y="3697"/>
                </a:lnTo>
                <a:lnTo>
                  <a:pt x="878" y="3164"/>
                </a:lnTo>
                <a:lnTo>
                  <a:pt x="878" y="3164"/>
                </a:lnTo>
                <a:lnTo>
                  <a:pt x="573" y="2592"/>
                </a:lnTo>
                <a:lnTo>
                  <a:pt x="306" y="1944"/>
                </a:lnTo>
                <a:lnTo>
                  <a:pt x="115" y="1296"/>
                </a:lnTo>
                <a:lnTo>
                  <a:pt x="1" y="610"/>
                </a:lnTo>
                <a:lnTo>
                  <a:pt x="1" y="610"/>
                </a:lnTo>
                <a:lnTo>
                  <a:pt x="1" y="496"/>
                </a:lnTo>
                <a:lnTo>
                  <a:pt x="1" y="382"/>
                </a:lnTo>
                <a:lnTo>
                  <a:pt x="115" y="191"/>
                </a:lnTo>
                <a:lnTo>
                  <a:pt x="306" y="39"/>
                </a:lnTo>
                <a:lnTo>
                  <a:pt x="420" y="1"/>
                </a:lnTo>
                <a:lnTo>
                  <a:pt x="535" y="1"/>
                </a:lnTo>
                <a:lnTo>
                  <a:pt x="535" y="1"/>
                </a:lnTo>
                <a:lnTo>
                  <a:pt x="573" y="1"/>
                </a:lnTo>
                <a:lnTo>
                  <a:pt x="1449" y="1"/>
                </a:lnTo>
                <a:lnTo>
                  <a:pt x="1449" y="1"/>
                </a:lnTo>
                <a:lnTo>
                  <a:pt x="1678" y="39"/>
                </a:lnTo>
                <a:lnTo>
                  <a:pt x="1868" y="115"/>
                </a:lnTo>
                <a:lnTo>
                  <a:pt x="1983" y="305"/>
                </a:lnTo>
                <a:lnTo>
                  <a:pt x="2059" y="496"/>
                </a:lnTo>
                <a:lnTo>
                  <a:pt x="2059" y="496"/>
                </a:lnTo>
                <a:lnTo>
                  <a:pt x="2135" y="915"/>
                </a:lnTo>
                <a:lnTo>
                  <a:pt x="2249" y="1334"/>
                </a:lnTo>
                <a:lnTo>
                  <a:pt x="2249" y="1334"/>
                </a:lnTo>
                <a:lnTo>
                  <a:pt x="2288" y="1487"/>
                </a:lnTo>
                <a:lnTo>
                  <a:pt x="2288" y="1677"/>
                </a:lnTo>
                <a:lnTo>
                  <a:pt x="2211" y="1792"/>
                </a:lnTo>
                <a:lnTo>
                  <a:pt x="2135" y="1944"/>
                </a:lnTo>
                <a:lnTo>
                  <a:pt x="1754" y="2325"/>
                </a:lnTo>
                <a:lnTo>
                  <a:pt x="1754" y="2325"/>
                </a:lnTo>
                <a:lnTo>
                  <a:pt x="2097" y="2859"/>
                </a:lnTo>
                <a:lnTo>
                  <a:pt x="2516" y="3316"/>
                </a:lnTo>
                <a:lnTo>
                  <a:pt x="2974" y="3735"/>
                </a:lnTo>
                <a:lnTo>
                  <a:pt x="3507" y="4078"/>
                </a:lnTo>
                <a:lnTo>
                  <a:pt x="3888" y="3697"/>
                </a:lnTo>
                <a:lnTo>
                  <a:pt x="3888" y="3697"/>
                </a:lnTo>
                <a:lnTo>
                  <a:pt x="4041" y="3621"/>
                </a:lnTo>
                <a:lnTo>
                  <a:pt x="4193" y="3545"/>
                </a:lnTo>
                <a:lnTo>
                  <a:pt x="4346" y="3545"/>
                </a:lnTo>
                <a:lnTo>
                  <a:pt x="4498" y="3583"/>
                </a:lnTo>
                <a:lnTo>
                  <a:pt x="4498" y="3583"/>
                </a:lnTo>
                <a:lnTo>
                  <a:pt x="4917" y="3697"/>
                </a:lnTo>
                <a:lnTo>
                  <a:pt x="5336" y="3774"/>
                </a:lnTo>
                <a:lnTo>
                  <a:pt x="5336" y="3774"/>
                </a:lnTo>
                <a:lnTo>
                  <a:pt x="5527" y="3850"/>
                </a:lnTo>
                <a:lnTo>
                  <a:pt x="5718" y="3964"/>
                </a:lnTo>
                <a:lnTo>
                  <a:pt x="5794" y="4155"/>
                </a:lnTo>
                <a:lnTo>
                  <a:pt x="5832" y="4383"/>
                </a:lnTo>
                <a:lnTo>
                  <a:pt x="5832" y="438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2354775" y="11506975"/>
            <a:ext cx="61206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0:00 a. m  - 0:00 p. m .</a:t>
            </a:r>
            <a:endParaRPr sz="3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Miércoles xx Junio</a:t>
            </a:r>
            <a:endParaRPr sz="3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Vulputate velit esse molestie </a:t>
            </a:r>
            <a:endParaRPr sz="30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000 000 0000</a:t>
            </a:r>
            <a:endParaRPr sz="2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0" name="Google Shape;80;p14"/>
          <p:cNvGrpSpPr/>
          <p:nvPr/>
        </p:nvGrpSpPr>
        <p:grpSpPr>
          <a:xfrm>
            <a:off x="5154738" y="4094381"/>
            <a:ext cx="156724" cy="156724"/>
            <a:chOff x="5951775" y="1307350"/>
            <a:chExt cx="147700" cy="147700"/>
          </a:xfrm>
        </p:grpSpPr>
        <p:sp>
          <p:nvSpPr>
            <p:cNvPr id="81" name="Google Shape;81;p14"/>
            <p:cNvSpPr/>
            <p:nvPr/>
          </p:nvSpPr>
          <p:spPr>
            <a:xfrm>
              <a:off x="595177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024200" y="1336875"/>
              <a:ext cx="28600" cy="59100"/>
            </a:xfrm>
            <a:custGeom>
              <a:rect b="b" l="l" r="r" t="t"/>
              <a:pathLst>
                <a:path extrusionOk="0" fill="none" h="2364" w="1144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14"/>
          <p:cNvGrpSpPr/>
          <p:nvPr/>
        </p:nvGrpSpPr>
        <p:grpSpPr>
          <a:xfrm>
            <a:off x="5344805" y="4342791"/>
            <a:ext cx="140543" cy="156724"/>
            <a:chOff x="2792450" y="1307350"/>
            <a:chExt cx="132450" cy="147700"/>
          </a:xfrm>
        </p:grpSpPr>
        <p:sp>
          <p:nvSpPr>
            <p:cNvPr id="84" name="Google Shape;84;p14"/>
            <p:cNvSpPr/>
            <p:nvPr/>
          </p:nvSpPr>
          <p:spPr>
            <a:xfrm>
              <a:off x="2792450" y="1322600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5" y="38"/>
                  </a:lnTo>
                  <a:lnTo>
                    <a:pt x="5145" y="153"/>
                  </a:lnTo>
                  <a:lnTo>
                    <a:pt x="5260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298" y="4802"/>
                  </a:lnTo>
                  <a:lnTo>
                    <a:pt x="5260" y="4917"/>
                  </a:lnTo>
                  <a:lnTo>
                    <a:pt x="5145" y="5107"/>
                  </a:lnTo>
                  <a:lnTo>
                    <a:pt x="4955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96" y="5298"/>
                  </a:lnTo>
                  <a:lnTo>
                    <a:pt x="381" y="5260"/>
                  </a:lnTo>
                  <a:lnTo>
                    <a:pt x="191" y="5107"/>
                  </a:lnTo>
                  <a:lnTo>
                    <a:pt x="77" y="4917"/>
                  </a:lnTo>
                  <a:lnTo>
                    <a:pt x="38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2888675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0" y="1"/>
                  </a:moveTo>
                  <a:lnTo>
                    <a:pt x="0" y="11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2829600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2792450" y="1366425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0"/>
                  </a:moveTo>
                  <a:lnTo>
                    <a:pt x="52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4"/>
          <p:cNvSpPr/>
          <p:nvPr/>
        </p:nvSpPr>
        <p:spPr>
          <a:xfrm>
            <a:off x="4845392" y="4591233"/>
            <a:ext cx="154708" cy="155716"/>
          </a:xfrm>
          <a:custGeom>
            <a:rect b="b" l="l" r="r" t="t"/>
            <a:pathLst>
              <a:path extrusionOk="0" fill="none" h="5870" w="5832">
                <a:moveTo>
                  <a:pt x="5832" y="4383"/>
                </a:moveTo>
                <a:lnTo>
                  <a:pt x="5832" y="5260"/>
                </a:lnTo>
                <a:lnTo>
                  <a:pt x="5832" y="5260"/>
                </a:lnTo>
                <a:lnTo>
                  <a:pt x="5832" y="5374"/>
                </a:lnTo>
                <a:lnTo>
                  <a:pt x="5794" y="5488"/>
                </a:lnTo>
                <a:lnTo>
                  <a:pt x="5679" y="5679"/>
                </a:lnTo>
                <a:lnTo>
                  <a:pt x="5489" y="5793"/>
                </a:lnTo>
                <a:lnTo>
                  <a:pt x="5375" y="5831"/>
                </a:lnTo>
                <a:lnTo>
                  <a:pt x="5260" y="5870"/>
                </a:lnTo>
                <a:lnTo>
                  <a:pt x="5260" y="5870"/>
                </a:lnTo>
                <a:lnTo>
                  <a:pt x="5222" y="5831"/>
                </a:lnTo>
                <a:lnTo>
                  <a:pt x="5222" y="5831"/>
                </a:lnTo>
                <a:lnTo>
                  <a:pt x="4536" y="5717"/>
                </a:lnTo>
                <a:lnTo>
                  <a:pt x="3888" y="5565"/>
                </a:lnTo>
                <a:lnTo>
                  <a:pt x="3240" y="5298"/>
                </a:lnTo>
                <a:lnTo>
                  <a:pt x="2669" y="4955"/>
                </a:lnTo>
                <a:lnTo>
                  <a:pt x="2669" y="4955"/>
                </a:lnTo>
                <a:lnTo>
                  <a:pt x="2135" y="4574"/>
                </a:lnTo>
                <a:lnTo>
                  <a:pt x="1678" y="4155"/>
                </a:lnTo>
                <a:lnTo>
                  <a:pt x="1259" y="3697"/>
                </a:lnTo>
                <a:lnTo>
                  <a:pt x="878" y="3164"/>
                </a:lnTo>
                <a:lnTo>
                  <a:pt x="878" y="3164"/>
                </a:lnTo>
                <a:lnTo>
                  <a:pt x="573" y="2592"/>
                </a:lnTo>
                <a:lnTo>
                  <a:pt x="306" y="1944"/>
                </a:lnTo>
                <a:lnTo>
                  <a:pt x="115" y="1296"/>
                </a:lnTo>
                <a:lnTo>
                  <a:pt x="1" y="610"/>
                </a:lnTo>
                <a:lnTo>
                  <a:pt x="1" y="610"/>
                </a:lnTo>
                <a:lnTo>
                  <a:pt x="1" y="496"/>
                </a:lnTo>
                <a:lnTo>
                  <a:pt x="1" y="382"/>
                </a:lnTo>
                <a:lnTo>
                  <a:pt x="115" y="191"/>
                </a:lnTo>
                <a:lnTo>
                  <a:pt x="306" y="39"/>
                </a:lnTo>
                <a:lnTo>
                  <a:pt x="420" y="1"/>
                </a:lnTo>
                <a:lnTo>
                  <a:pt x="535" y="1"/>
                </a:lnTo>
                <a:lnTo>
                  <a:pt x="535" y="1"/>
                </a:lnTo>
                <a:lnTo>
                  <a:pt x="573" y="1"/>
                </a:lnTo>
                <a:lnTo>
                  <a:pt x="1449" y="1"/>
                </a:lnTo>
                <a:lnTo>
                  <a:pt x="1449" y="1"/>
                </a:lnTo>
                <a:lnTo>
                  <a:pt x="1678" y="39"/>
                </a:lnTo>
                <a:lnTo>
                  <a:pt x="1868" y="115"/>
                </a:lnTo>
                <a:lnTo>
                  <a:pt x="1983" y="305"/>
                </a:lnTo>
                <a:lnTo>
                  <a:pt x="2059" y="496"/>
                </a:lnTo>
                <a:lnTo>
                  <a:pt x="2059" y="496"/>
                </a:lnTo>
                <a:lnTo>
                  <a:pt x="2135" y="915"/>
                </a:lnTo>
                <a:lnTo>
                  <a:pt x="2249" y="1334"/>
                </a:lnTo>
                <a:lnTo>
                  <a:pt x="2249" y="1334"/>
                </a:lnTo>
                <a:lnTo>
                  <a:pt x="2288" y="1487"/>
                </a:lnTo>
                <a:lnTo>
                  <a:pt x="2288" y="1677"/>
                </a:lnTo>
                <a:lnTo>
                  <a:pt x="2211" y="1792"/>
                </a:lnTo>
                <a:lnTo>
                  <a:pt x="2135" y="1944"/>
                </a:lnTo>
                <a:lnTo>
                  <a:pt x="1754" y="2325"/>
                </a:lnTo>
                <a:lnTo>
                  <a:pt x="1754" y="2325"/>
                </a:lnTo>
                <a:lnTo>
                  <a:pt x="2097" y="2859"/>
                </a:lnTo>
                <a:lnTo>
                  <a:pt x="2516" y="3316"/>
                </a:lnTo>
                <a:lnTo>
                  <a:pt x="2974" y="3735"/>
                </a:lnTo>
                <a:lnTo>
                  <a:pt x="3507" y="4078"/>
                </a:lnTo>
                <a:lnTo>
                  <a:pt x="3888" y="3697"/>
                </a:lnTo>
                <a:lnTo>
                  <a:pt x="3888" y="3697"/>
                </a:lnTo>
                <a:lnTo>
                  <a:pt x="4041" y="3621"/>
                </a:lnTo>
                <a:lnTo>
                  <a:pt x="4193" y="3545"/>
                </a:lnTo>
                <a:lnTo>
                  <a:pt x="4346" y="3545"/>
                </a:lnTo>
                <a:lnTo>
                  <a:pt x="4498" y="3583"/>
                </a:lnTo>
                <a:lnTo>
                  <a:pt x="4498" y="3583"/>
                </a:lnTo>
                <a:lnTo>
                  <a:pt x="4917" y="3697"/>
                </a:lnTo>
                <a:lnTo>
                  <a:pt x="5336" y="3774"/>
                </a:lnTo>
                <a:lnTo>
                  <a:pt x="5336" y="3774"/>
                </a:lnTo>
                <a:lnTo>
                  <a:pt x="5527" y="3850"/>
                </a:lnTo>
                <a:lnTo>
                  <a:pt x="5718" y="3964"/>
                </a:lnTo>
                <a:lnTo>
                  <a:pt x="5794" y="4155"/>
                </a:lnTo>
                <a:lnTo>
                  <a:pt x="5832" y="4383"/>
                </a:lnTo>
                <a:lnTo>
                  <a:pt x="5832" y="438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4139750" y="3863050"/>
            <a:ext cx="4497900" cy="1280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25B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1285149" y="-1884098"/>
            <a:ext cx="3438777" cy="337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7495650" y="3308250"/>
            <a:ext cx="2648501" cy="26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685675" y="2272275"/>
            <a:ext cx="21915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</a:t>
            </a:r>
            <a:endParaRPr sz="17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6215552" y="2272275"/>
            <a:ext cx="2761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tempor incididunt ut labore et dolore magna aliqua. Ut </a:t>
            </a:r>
            <a:r>
              <a:rPr lang="es" sz="1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enim ad minim veniam, quis nostrud exercitation incididunt ut labore et dolore magna aliqua.</a:t>
            </a:r>
            <a:endParaRPr sz="11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921600" y="3973250"/>
            <a:ext cx="3104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0:00 a. m  - 0:00 p. m .</a:t>
            </a:r>
            <a:endParaRPr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Miércoles xx Junio </a:t>
            </a:r>
            <a:endParaRPr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311 000 0000 - </a:t>
            </a:r>
            <a:r>
              <a:rPr lang="es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320 000 0000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2398913" y="-591185"/>
            <a:ext cx="1369713" cy="1369713"/>
            <a:chOff x="1285210" y="190530"/>
            <a:chExt cx="1801069" cy="1801069"/>
          </a:xfrm>
        </p:grpSpPr>
        <p:sp>
          <p:nvSpPr>
            <p:cNvPr id="96" name="Google Shape;96;p14"/>
            <p:cNvSpPr/>
            <p:nvPr/>
          </p:nvSpPr>
          <p:spPr>
            <a:xfrm>
              <a:off x="1285210" y="190530"/>
              <a:ext cx="1801069" cy="1801069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58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35"/>
                  </a:lnTo>
                  <a:lnTo>
                    <a:pt x="5908" y="2935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12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0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12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cap="rnd" cmpd="sng" w="228600">
              <a:solidFill>
                <a:srgbClr val="00A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479104" y="379399"/>
              <a:ext cx="1418304" cy="1418304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58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35"/>
                  </a:lnTo>
                  <a:lnTo>
                    <a:pt x="5908" y="2935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12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0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12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cap="rnd" cmpd="sng" w="228600">
              <a:solidFill>
                <a:srgbClr val="00A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654745" y="568224"/>
              <a:ext cx="1053840" cy="1053825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58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35"/>
                  </a:lnTo>
                  <a:lnTo>
                    <a:pt x="5908" y="2935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12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0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12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cap="rnd" cmpd="sng" w="228600">
              <a:solidFill>
                <a:srgbClr val="00A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4"/>
          <p:cNvSpPr/>
          <p:nvPr/>
        </p:nvSpPr>
        <p:spPr>
          <a:xfrm>
            <a:off x="3955275" y="124475"/>
            <a:ext cx="394500" cy="394500"/>
          </a:xfrm>
          <a:prstGeom prst="ellipse">
            <a:avLst/>
          </a:prstGeom>
          <a:solidFill>
            <a:srgbClr val="025B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3741675" y="709400"/>
            <a:ext cx="213600" cy="213300"/>
          </a:xfrm>
          <a:prstGeom prst="ellipse">
            <a:avLst/>
          </a:prstGeom>
          <a:solidFill>
            <a:srgbClr val="00AB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14"/>
          <p:cNvGrpSpPr/>
          <p:nvPr/>
        </p:nvGrpSpPr>
        <p:grpSpPr>
          <a:xfrm>
            <a:off x="-546016" y="3806101"/>
            <a:ext cx="1209837" cy="1230128"/>
            <a:chOff x="7639325" y="320100"/>
            <a:chExt cx="661800" cy="672900"/>
          </a:xfrm>
        </p:grpSpPr>
        <p:sp>
          <p:nvSpPr>
            <p:cNvPr id="102" name="Google Shape;102;p14"/>
            <p:cNvSpPr/>
            <p:nvPr/>
          </p:nvSpPr>
          <p:spPr>
            <a:xfrm>
              <a:off x="7639325" y="320100"/>
              <a:ext cx="661800" cy="672900"/>
            </a:xfrm>
            <a:prstGeom prst="ellipse">
              <a:avLst/>
            </a:prstGeom>
            <a:solidFill>
              <a:srgbClr val="52BC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7812925" y="499150"/>
              <a:ext cx="314700" cy="314700"/>
            </a:xfrm>
            <a:prstGeom prst="ellipse">
              <a:avLst/>
            </a:prstGeom>
            <a:solidFill>
              <a:srgbClr val="025B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4" name="Google Shape;1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3689" y="124476"/>
            <a:ext cx="1133061" cy="5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472" r="1053" t="0"/>
          <a:stretch/>
        </p:blipFill>
        <p:spPr>
          <a:xfrm flipH="1">
            <a:off x="-67401" y="0"/>
            <a:ext cx="67532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4378975" y="932125"/>
            <a:ext cx="4043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Lorem</a:t>
            </a:r>
            <a:endParaRPr sz="27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ipsum dolor</a:t>
            </a:r>
            <a:endParaRPr sz="27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sit amet, </a:t>
            </a:r>
            <a:r>
              <a:rPr lang="es"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consectetur adipiscing elit</a:t>
            </a:r>
            <a:endParaRPr sz="27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-2072125" y="126525"/>
            <a:ext cx="5729100" cy="5729100"/>
          </a:xfrm>
          <a:prstGeom prst="ellipse">
            <a:avLst/>
          </a:prstGeom>
          <a:noFill/>
          <a:ln cap="flat" cmpd="sng" w="9525">
            <a:solidFill>
              <a:srgbClr val="B4CF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447275" y="3055525"/>
            <a:ext cx="3938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tempor incididunt ut labore et dolore magna aliqua. Ut </a:t>
            </a:r>
            <a:r>
              <a:rPr lang="es" sz="11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enim ad minim veniam, quis nostrud exercitation incididunt ut labore et dolore magna aliqua.</a:t>
            </a:r>
            <a:endParaRPr sz="1100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993300" y="1873350"/>
            <a:ext cx="698400" cy="698400"/>
          </a:xfrm>
          <a:prstGeom prst="ellipse">
            <a:avLst/>
          </a:prstGeom>
          <a:solidFill>
            <a:srgbClr val="4480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3130125" y="3111150"/>
            <a:ext cx="250500" cy="250500"/>
          </a:xfrm>
          <a:prstGeom prst="ellipse">
            <a:avLst/>
          </a:prstGeom>
          <a:solidFill>
            <a:srgbClr val="B4CF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Google Shape;116;p15"/>
          <p:cNvGrpSpPr/>
          <p:nvPr/>
        </p:nvGrpSpPr>
        <p:grpSpPr>
          <a:xfrm>
            <a:off x="8624694" y="691588"/>
            <a:ext cx="1060601" cy="1078390"/>
            <a:chOff x="7639325" y="320100"/>
            <a:chExt cx="661800" cy="672900"/>
          </a:xfrm>
        </p:grpSpPr>
        <p:sp>
          <p:nvSpPr>
            <p:cNvPr id="117" name="Google Shape;117;p15"/>
            <p:cNvSpPr/>
            <p:nvPr/>
          </p:nvSpPr>
          <p:spPr>
            <a:xfrm>
              <a:off x="7639325" y="320100"/>
              <a:ext cx="661800" cy="672900"/>
            </a:xfrm>
            <a:prstGeom prst="ellipse">
              <a:avLst/>
            </a:prstGeom>
            <a:solidFill>
              <a:srgbClr val="B4C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7812925" y="499150"/>
              <a:ext cx="314700" cy="314700"/>
            </a:xfrm>
            <a:prstGeom prst="ellipse">
              <a:avLst/>
            </a:prstGeom>
            <a:solidFill>
              <a:srgbClr val="448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5"/>
          <p:cNvSpPr/>
          <p:nvPr/>
        </p:nvSpPr>
        <p:spPr>
          <a:xfrm>
            <a:off x="3574000" y="2689175"/>
            <a:ext cx="166200" cy="166200"/>
          </a:xfrm>
          <a:prstGeom prst="ellipse">
            <a:avLst/>
          </a:prstGeom>
          <a:solidFill>
            <a:srgbClr val="4480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3689" y="124476"/>
            <a:ext cx="1133061" cy="5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 b="1690" l="31258" r="9907" t="21815"/>
          <a:stretch/>
        </p:blipFill>
        <p:spPr>
          <a:xfrm flipH="1">
            <a:off x="641175" y="-319625"/>
            <a:ext cx="3091200" cy="301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12" y="2204749"/>
            <a:ext cx="3396474" cy="2796676"/>
          </a:xfrm>
          <a:prstGeom prst="rect">
            <a:avLst/>
          </a:prstGeom>
          <a:noFill/>
          <a:ln>
            <a:noFill/>
          </a:ln>
          <a:effectLst>
            <a:outerShdw blurRad="400050" rotWithShape="0" algn="bl" dir="2760000" dist="161925">
              <a:srgbClr val="000000">
                <a:alpha val="22000"/>
              </a:srgbClr>
            </a:outerShdw>
          </a:effectLst>
        </p:spPr>
      </p:pic>
      <p:sp>
        <p:nvSpPr>
          <p:cNvPr id="127" name="Google Shape;127;p16"/>
          <p:cNvSpPr txBox="1"/>
          <p:nvPr/>
        </p:nvSpPr>
        <p:spPr>
          <a:xfrm>
            <a:off x="811563" y="2422025"/>
            <a:ext cx="2920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Lorem</a:t>
            </a:r>
            <a:endParaRPr sz="26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ipsum dolor</a:t>
            </a:r>
            <a:endParaRPr sz="26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sit amet, </a:t>
            </a:r>
            <a:r>
              <a:rPr lang="es"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consectetur adipiscing elit</a:t>
            </a:r>
            <a:endParaRPr sz="2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539700" y="578900"/>
            <a:ext cx="1350300" cy="135030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0"/>
                </a:srgbClr>
              </a:gs>
              <a:gs pos="79000">
                <a:srgbClr val="F2CB05"/>
              </a:gs>
              <a:gs pos="100000">
                <a:srgbClr val="F2CB05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4652650" y="704650"/>
            <a:ext cx="422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tempor incididunt ut labore et dolore magna aliqua.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0" name="Google Shape;130;p16"/>
          <p:cNvGrpSpPr/>
          <p:nvPr/>
        </p:nvGrpSpPr>
        <p:grpSpPr>
          <a:xfrm>
            <a:off x="4123937" y="821596"/>
            <a:ext cx="448066" cy="401654"/>
            <a:chOff x="3715508" y="884900"/>
            <a:chExt cx="692100" cy="620410"/>
          </a:xfrm>
        </p:grpSpPr>
        <p:sp>
          <p:nvSpPr>
            <p:cNvPr id="131" name="Google Shape;131;p16"/>
            <p:cNvSpPr/>
            <p:nvPr/>
          </p:nvSpPr>
          <p:spPr>
            <a:xfrm>
              <a:off x="3753925" y="884900"/>
              <a:ext cx="615300" cy="61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3715508" y="911010"/>
              <a:ext cx="6921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99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01</a:t>
              </a:r>
              <a:endParaRPr sz="13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5300812" y="3587911"/>
            <a:ext cx="351290" cy="563225"/>
            <a:chOff x="4894263" y="2694090"/>
            <a:chExt cx="384175" cy="615950"/>
          </a:xfrm>
        </p:grpSpPr>
        <p:sp>
          <p:nvSpPr>
            <p:cNvPr id="134" name="Google Shape;134;p16"/>
            <p:cNvSpPr/>
            <p:nvPr/>
          </p:nvSpPr>
          <p:spPr>
            <a:xfrm>
              <a:off x="4987925" y="3056040"/>
              <a:ext cx="12700" cy="12700"/>
            </a:xfrm>
            <a:custGeom>
              <a:rect b="b" l="l" r="r" t="t"/>
              <a:pathLst>
                <a:path extrusionOk="0" h="37" w="39">
                  <a:moveTo>
                    <a:pt x="2" y="23"/>
                  </a:moveTo>
                  <a:cubicBezTo>
                    <a:pt x="6" y="23"/>
                    <a:pt x="12" y="26"/>
                    <a:pt x="14" y="29"/>
                  </a:cubicBezTo>
                  <a:cubicBezTo>
                    <a:pt x="17" y="32"/>
                    <a:pt x="19" y="35"/>
                    <a:pt x="21" y="37"/>
                  </a:cubicBezTo>
                  <a:cubicBezTo>
                    <a:pt x="26" y="30"/>
                    <a:pt x="33" y="21"/>
                    <a:pt x="39" y="12"/>
                  </a:cubicBezTo>
                  <a:cubicBezTo>
                    <a:pt x="32" y="8"/>
                    <a:pt x="24" y="4"/>
                    <a:pt x="17" y="0"/>
                  </a:cubicBezTo>
                  <a:cubicBezTo>
                    <a:pt x="11" y="9"/>
                    <a:pt x="5" y="17"/>
                    <a:pt x="0" y="24"/>
                  </a:cubicBezTo>
                  <a:cubicBezTo>
                    <a:pt x="1" y="24"/>
                    <a:pt x="1" y="23"/>
                    <a:pt x="2" y="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5057775" y="3297340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5097463" y="3227490"/>
              <a:ext cx="101600" cy="58737"/>
            </a:xfrm>
            <a:custGeom>
              <a:rect b="b" l="l" r="r" t="t"/>
              <a:pathLst>
                <a:path extrusionOk="0" h="186" w="325">
                  <a:moveTo>
                    <a:pt x="312" y="17"/>
                  </a:moveTo>
                  <a:cubicBezTo>
                    <a:pt x="308" y="15"/>
                    <a:pt x="306" y="10"/>
                    <a:pt x="307" y="5"/>
                  </a:cubicBezTo>
                  <a:cubicBezTo>
                    <a:pt x="307" y="3"/>
                    <a:pt x="308" y="2"/>
                    <a:pt x="308" y="0"/>
                  </a:cubicBezTo>
                  <a:cubicBezTo>
                    <a:pt x="279" y="19"/>
                    <a:pt x="248" y="39"/>
                    <a:pt x="215" y="58"/>
                  </a:cubicBezTo>
                  <a:cubicBezTo>
                    <a:pt x="203" y="65"/>
                    <a:pt x="187" y="74"/>
                    <a:pt x="168" y="84"/>
                  </a:cubicBezTo>
                  <a:cubicBezTo>
                    <a:pt x="168" y="90"/>
                    <a:pt x="168" y="96"/>
                    <a:pt x="167" y="102"/>
                  </a:cubicBezTo>
                  <a:cubicBezTo>
                    <a:pt x="167" y="109"/>
                    <a:pt x="162" y="114"/>
                    <a:pt x="155" y="114"/>
                  </a:cubicBezTo>
                  <a:lnTo>
                    <a:pt x="154" y="114"/>
                  </a:lnTo>
                  <a:cubicBezTo>
                    <a:pt x="147" y="114"/>
                    <a:pt x="142" y="108"/>
                    <a:pt x="143" y="101"/>
                  </a:cubicBezTo>
                  <a:cubicBezTo>
                    <a:pt x="143" y="99"/>
                    <a:pt x="143" y="98"/>
                    <a:pt x="143" y="97"/>
                  </a:cubicBezTo>
                  <a:cubicBezTo>
                    <a:pt x="107" y="115"/>
                    <a:pt x="63" y="135"/>
                    <a:pt x="15" y="154"/>
                  </a:cubicBezTo>
                  <a:cubicBezTo>
                    <a:pt x="17" y="156"/>
                    <a:pt x="19" y="158"/>
                    <a:pt x="21" y="160"/>
                  </a:cubicBezTo>
                  <a:cubicBezTo>
                    <a:pt x="24" y="163"/>
                    <a:pt x="25" y="167"/>
                    <a:pt x="25" y="171"/>
                  </a:cubicBezTo>
                  <a:cubicBezTo>
                    <a:pt x="24" y="175"/>
                    <a:pt x="21" y="179"/>
                    <a:pt x="17" y="180"/>
                  </a:cubicBezTo>
                  <a:cubicBezTo>
                    <a:pt x="11" y="182"/>
                    <a:pt x="6" y="184"/>
                    <a:pt x="0" y="186"/>
                  </a:cubicBezTo>
                  <a:cubicBezTo>
                    <a:pt x="75" y="159"/>
                    <a:pt x="151" y="124"/>
                    <a:pt x="228" y="80"/>
                  </a:cubicBezTo>
                  <a:cubicBezTo>
                    <a:pt x="262" y="60"/>
                    <a:pt x="294" y="39"/>
                    <a:pt x="325" y="18"/>
                  </a:cubicBezTo>
                  <a:cubicBezTo>
                    <a:pt x="323" y="19"/>
                    <a:pt x="321" y="20"/>
                    <a:pt x="319" y="20"/>
                  </a:cubicBezTo>
                  <a:cubicBezTo>
                    <a:pt x="317" y="20"/>
                    <a:pt x="314" y="19"/>
                    <a:pt x="312" y="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078413" y="3290990"/>
              <a:ext cx="4763" cy="1587"/>
            </a:xfrm>
            <a:custGeom>
              <a:rect b="b" l="l" r="r" t="t"/>
              <a:pathLst>
                <a:path extrusionOk="0" h="4" w="12">
                  <a:moveTo>
                    <a:pt x="12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4" y="3"/>
                    <a:pt x="8" y="2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919663" y="3286227"/>
              <a:ext cx="7938" cy="4762"/>
            </a:xfrm>
            <a:custGeom>
              <a:rect b="b" l="l" r="r" t="t"/>
              <a:pathLst>
                <a:path extrusionOk="0" h="14" w="27">
                  <a:moveTo>
                    <a:pt x="27" y="14"/>
                  </a:moveTo>
                  <a:cubicBezTo>
                    <a:pt x="18" y="10"/>
                    <a:pt x="9" y="5"/>
                    <a:pt x="0" y="0"/>
                  </a:cubicBezTo>
                  <a:cubicBezTo>
                    <a:pt x="9" y="5"/>
                    <a:pt x="18" y="10"/>
                    <a:pt x="27" y="1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976813" y="3063977"/>
              <a:ext cx="158750" cy="130175"/>
            </a:xfrm>
            <a:custGeom>
              <a:rect b="b" l="l" r="r" t="t"/>
              <a:pathLst>
                <a:path extrusionOk="0" h="415" w="504">
                  <a:moveTo>
                    <a:pt x="17" y="38"/>
                  </a:moveTo>
                  <a:cubicBezTo>
                    <a:pt x="21" y="39"/>
                    <a:pt x="23" y="43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3"/>
                    <a:pt x="29" y="34"/>
                    <a:pt x="34" y="29"/>
                  </a:cubicBezTo>
                  <a:cubicBezTo>
                    <a:pt x="171" y="206"/>
                    <a:pt x="259" y="304"/>
                    <a:pt x="433" y="405"/>
                  </a:cubicBezTo>
                  <a:cubicBezTo>
                    <a:pt x="457" y="409"/>
                    <a:pt x="480" y="412"/>
                    <a:pt x="504" y="415"/>
                  </a:cubicBezTo>
                  <a:cubicBezTo>
                    <a:pt x="490" y="409"/>
                    <a:pt x="475" y="400"/>
                    <a:pt x="459" y="392"/>
                  </a:cubicBezTo>
                  <a:cubicBezTo>
                    <a:pt x="280" y="290"/>
                    <a:pt x="193" y="193"/>
                    <a:pt x="55" y="14"/>
                  </a:cubicBezTo>
                  <a:cubicBezTo>
                    <a:pt x="53" y="12"/>
                    <a:pt x="51" y="9"/>
                    <a:pt x="48" y="6"/>
                  </a:cubicBezTo>
                  <a:cubicBezTo>
                    <a:pt x="46" y="3"/>
                    <a:pt x="40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25" y="3"/>
                    <a:pt x="17" y="10"/>
                    <a:pt x="12" y="17"/>
                  </a:cubicBezTo>
                  <a:cubicBezTo>
                    <a:pt x="7" y="23"/>
                    <a:pt x="0" y="33"/>
                    <a:pt x="0" y="44"/>
                  </a:cubicBezTo>
                  <a:cubicBezTo>
                    <a:pt x="3" y="41"/>
                    <a:pt x="5" y="39"/>
                    <a:pt x="6" y="38"/>
                  </a:cubicBezTo>
                  <a:cubicBezTo>
                    <a:pt x="9" y="36"/>
                    <a:pt x="13" y="36"/>
                    <a:pt x="17" y="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933950" y="3114777"/>
              <a:ext cx="7938" cy="7937"/>
            </a:xfrm>
            <a:custGeom>
              <a:rect b="b" l="l" r="r" t="t"/>
              <a:pathLst>
                <a:path extrusionOk="0" h="26" w="26">
                  <a:moveTo>
                    <a:pt x="0" y="26"/>
                  </a:moveTo>
                  <a:cubicBezTo>
                    <a:pt x="1" y="26"/>
                    <a:pt x="11" y="15"/>
                    <a:pt x="26" y="0"/>
                  </a:cubicBezTo>
                  <a:cubicBezTo>
                    <a:pt x="18" y="8"/>
                    <a:pt x="10" y="16"/>
                    <a:pt x="0" y="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5149850" y="3027465"/>
              <a:ext cx="39688" cy="161925"/>
            </a:xfrm>
            <a:custGeom>
              <a:rect b="b" l="l" r="r" t="t"/>
              <a:pathLst>
                <a:path extrusionOk="0" h="519" w="126">
                  <a:moveTo>
                    <a:pt x="71" y="430"/>
                  </a:moveTo>
                  <a:cubicBezTo>
                    <a:pt x="75" y="421"/>
                    <a:pt x="78" y="413"/>
                    <a:pt x="80" y="407"/>
                  </a:cubicBezTo>
                  <a:cubicBezTo>
                    <a:pt x="126" y="284"/>
                    <a:pt x="113" y="204"/>
                    <a:pt x="95" y="102"/>
                  </a:cubicBezTo>
                  <a:cubicBezTo>
                    <a:pt x="90" y="70"/>
                    <a:pt x="84" y="38"/>
                    <a:pt x="80" y="1"/>
                  </a:cubicBezTo>
                  <a:lnTo>
                    <a:pt x="80" y="0"/>
                  </a:lnTo>
                  <a:cubicBezTo>
                    <a:pt x="74" y="11"/>
                    <a:pt x="66" y="23"/>
                    <a:pt x="59" y="34"/>
                  </a:cubicBezTo>
                  <a:cubicBezTo>
                    <a:pt x="62" y="60"/>
                    <a:pt x="66" y="83"/>
                    <a:pt x="70" y="106"/>
                  </a:cubicBezTo>
                  <a:cubicBezTo>
                    <a:pt x="87" y="204"/>
                    <a:pt x="101" y="282"/>
                    <a:pt x="57" y="398"/>
                  </a:cubicBezTo>
                  <a:cubicBezTo>
                    <a:pt x="34" y="458"/>
                    <a:pt x="14" y="498"/>
                    <a:pt x="0" y="519"/>
                  </a:cubicBezTo>
                  <a:cubicBezTo>
                    <a:pt x="24" y="493"/>
                    <a:pt x="48" y="463"/>
                    <a:pt x="71" y="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5149850" y="3195740"/>
              <a:ext cx="4763" cy="6350"/>
            </a:xfrm>
            <a:custGeom>
              <a:rect b="b" l="l" r="r" t="t"/>
              <a:pathLst>
                <a:path extrusionOk="0" h="20" w="17">
                  <a:moveTo>
                    <a:pt x="17" y="0"/>
                  </a:moveTo>
                  <a:cubicBezTo>
                    <a:pt x="11" y="6"/>
                    <a:pt x="6" y="12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5" y="15"/>
                    <a:pt x="11" y="8"/>
                    <a:pt x="1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133975" y="3202090"/>
              <a:ext cx="7938" cy="1587"/>
            </a:xfrm>
            <a:custGeom>
              <a:rect b="b" l="l" r="r" t="t"/>
              <a:pathLst>
                <a:path extrusionOk="0" h="6" w="28">
                  <a:moveTo>
                    <a:pt x="28" y="6"/>
                  </a:moveTo>
                  <a:cubicBezTo>
                    <a:pt x="28" y="5"/>
                    <a:pt x="28" y="4"/>
                    <a:pt x="28" y="3"/>
                  </a:cubicBezTo>
                  <a:cubicBezTo>
                    <a:pt x="19" y="3"/>
                    <a:pt x="10" y="1"/>
                    <a:pt x="0" y="0"/>
                  </a:cubicBezTo>
                  <a:cubicBezTo>
                    <a:pt x="10" y="4"/>
                    <a:pt x="20" y="6"/>
                    <a:pt x="28" y="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200650" y="3013177"/>
              <a:ext cx="1588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5068888" y="3016352"/>
              <a:ext cx="106363" cy="68262"/>
            </a:xfrm>
            <a:custGeom>
              <a:rect b="b" l="l" r="r" t="t"/>
              <a:pathLst>
                <a:path extrusionOk="0" h="216" w="337">
                  <a:moveTo>
                    <a:pt x="142" y="216"/>
                  </a:moveTo>
                  <a:cubicBezTo>
                    <a:pt x="197" y="216"/>
                    <a:pt x="214" y="198"/>
                    <a:pt x="261" y="140"/>
                  </a:cubicBezTo>
                  <a:cubicBezTo>
                    <a:pt x="283" y="113"/>
                    <a:pt x="300" y="89"/>
                    <a:pt x="316" y="65"/>
                  </a:cubicBezTo>
                  <a:cubicBezTo>
                    <a:pt x="323" y="54"/>
                    <a:pt x="331" y="42"/>
                    <a:pt x="337" y="31"/>
                  </a:cubicBezTo>
                  <a:cubicBezTo>
                    <a:pt x="337" y="31"/>
                    <a:pt x="337" y="31"/>
                    <a:pt x="337" y="31"/>
                  </a:cubicBezTo>
                  <a:lnTo>
                    <a:pt x="327" y="18"/>
                  </a:lnTo>
                  <a:cubicBezTo>
                    <a:pt x="323" y="14"/>
                    <a:pt x="322" y="8"/>
                    <a:pt x="324" y="3"/>
                  </a:cubicBezTo>
                  <a:cubicBezTo>
                    <a:pt x="324" y="3"/>
                    <a:pt x="324" y="3"/>
                    <a:pt x="325" y="2"/>
                  </a:cubicBezTo>
                  <a:cubicBezTo>
                    <a:pt x="325" y="2"/>
                    <a:pt x="325" y="1"/>
                    <a:pt x="325" y="0"/>
                  </a:cubicBezTo>
                  <a:cubicBezTo>
                    <a:pt x="304" y="40"/>
                    <a:pt x="279" y="78"/>
                    <a:pt x="242" y="124"/>
                  </a:cubicBezTo>
                  <a:cubicBezTo>
                    <a:pt x="188" y="191"/>
                    <a:pt x="183" y="197"/>
                    <a:pt x="90" y="188"/>
                  </a:cubicBezTo>
                  <a:cubicBezTo>
                    <a:pt x="62" y="185"/>
                    <a:pt x="35" y="180"/>
                    <a:pt x="9" y="172"/>
                  </a:cubicBezTo>
                  <a:cubicBezTo>
                    <a:pt x="9" y="172"/>
                    <a:pt x="9" y="172"/>
                    <a:pt x="10" y="173"/>
                  </a:cubicBezTo>
                  <a:cubicBezTo>
                    <a:pt x="12" y="176"/>
                    <a:pt x="14" y="180"/>
                    <a:pt x="13" y="184"/>
                  </a:cubicBezTo>
                  <a:cubicBezTo>
                    <a:pt x="12" y="188"/>
                    <a:pt x="9" y="191"/>
                    <a:pt x="5" y="193"/>
                  </a:cubicBezTo>
                  <a:cubicBezTo>
                    <a:pt x="3" y="194"/>
                    <a:pt x="1" y="194"/>
                    <a:pt x="0" y="195"/>
                  </a:cubicBezTo>
                  <a:cubicBezTo>
                    <a:pt x="28" y="203"/>
                    <a:pt x="57" y="209"/>
                    <a:pt x="88" y="212"/>
                  </a:cubicBezTo>
                  <a:cubicBezTo>
                    <a:pt x="110" y="215"/>
                    <a:pt x="127" y="216"/>
                    <a:pt x="142" y="21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048250" y="3017940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049838" y="3024290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5172075" y="3011590"/>
              <a:ext cx="1588" cy="3175"/>
            </a:xfrm>
            <a:custGeom>
              <a:rect b="b" l="l" r="r" t="t"/>
              <a:pathLst>
                <a:path extrusionOk="0" h="10" w="5">
                  <a:moveTo>
                    <a:pt x="0" y="10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4" y="3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7"/>
                    <a:pt x="0" y="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905375" y="2694090"/>
              <a:ext cx="344489" cy="390525"/>
            </a:xfrm>
            <a:custGeom>
              <a:rect b="b" l="l" r="r" t="t"/>
              <a:pathLst>
                <a:path extrusionOk="0" h="1242" w="1098">
                  <a:moveTo>
                    <a:pt x="401" y="128"/>
                  </a:moveTo>
                  <a:cubicBezTo>
                    <a:pt x="406" y="132"/>
                    <a:pt x="414" y="130"/>
                    <a:pt x="417" y="124"/>
                  </a:cubicBezTo>
                  <a:cubicBezTo>
                    <a:pt x="424" y="113"/>
                    <a:pt x="432" y="103"/>
                    <a:pt x="442" y="91"/>
                  </a:cubicBezTo>
                  <a:lnTo>
                    <a:pt x="458" y="74"/>
                  </a:lnTo>
                  <a:lnTo>
                    <a:pt x="475" y="59"/>
                  </a:lnTo>
                  <a:cubicBezTo>
                    <a:pt x="518" y="31"/>
                    <a:pt x="574" y="25"/>
                    <a:pt x="643" y="41"/>
                  </a:cubicBezTo>
                  <a:cubicBezTo>
                    <a:pt x="785" y="74"/>
                    <a:pt x="936" y="189"/>
                    <a:pt x="987" y="277"/>
                  </a:cubicBezTo>
                  <a:cubicBezTo>
                    <a:pt x="1026" y="343"/>
                    <a:pt x="1098" y="541"/>
                    <a:pt x="925" y="946"/>
                  </a:cubicBezTo>
                  <a:cubicBezTo>
                    <a:pt x="917" y="953"/>
                    <a:pt x="908" y="961"/>
                    <a:pt x="898" y="969"/>
                  </a:cubicBezTo>
                  <a:cubicBezTo>
                    <a:pt x="912" y="935"/>
                    <a:pt x="924" y="899"/>
                    <a:pt x="934" y="862"/>
                  </a:cubicBezTo>
                  <a:cubicBezTo>
                    <a:pt x="934" y="862"/>
                    <a:pt x="934" y="861"/>
                    <a:pt x="934" y="861"/>
                  </a:cubicBezTo>
                  <a:cubicBezTo>
                    <a:pt x="942" y="829"/>
                    <a:pt x="949" y="796"/>
                    <a:pt x="955" y="763"/>
                  </a:cubicBezTo>
                  <a:cubicBezTo>
                    <a:pt x="969" y="683"/>
                    <a:pt x="974" y="616"/>
                    <a:pt x="970" y="545"/>
                  </a:cubicBezTo>
                  <a:cubicBezTo>
                    <a:pt x="968" y="527"/>
                    <a:pt x="961" y="514"/>
                    <a:pt x="948" y="507"/>
                  </a:cubicBezTo>
                  <a:cubicBezTo>
                    <a:pt x="916" y="487"/>
                    <a:pt x="859" y="509"/>
                    <a:pt x="793" y="534"/>
                  </a:cubicBezTo>
                  <a:cubicBezTo>
                    <a:pt x="704" y="569"/>
                    <a:pt x="611" y="605"/>
                    <a:pt x="576" y="541"/>
                  </a:cubicBezTo>
                  <a:cubicBezTo>
                    <a:pt x="574" y="537"/>
                    <a:pt x="570" y="536"/>
                    <a:pt x="565" y="535"/>
                  </a:cubicBezTo>
                  <a:cubicBezTo>
                    <a:pt x="560" y="535"/>
                    <a:pt x="556" y="538"/>
                    <a:pt x="554" y="542"/>
                  </a:cubicBezTo>
                  <a:cubicBezTo>
                    <a:pt x="513" y="605"/>
                    <a:pt x="438" y="724"/>
                    <a:pt x="422" y="873"/>
                  </a:cubicBezTo>
                  <a:cubicBezTo>
                    <a:pt x="411" y="980"/>
                    <a:pt x="431" y="1120"/>
                    <a:pt x="498" y="1202"/>
                  </a:cubicBezTo>
                  <a:cubicBezTo>
                    <a:pt x="481" y="1209"/>
                    <a:pt x="466" y="1213"/>
                    <a:pt x="453" y="1217"/>
                  </a:cubicBezTo>
                  <a:cubicBezTo>
                    <a:pt x="409" y="1192"/>
                    <a:pt x="372" y="1172"/>
                    <a:pt x="339" y="1155"/>
                  </a:cubicBezTo>
                  <a:cubicBezTo>
                    <a:pt x="208" y="1086"/>
                    <a:pt x="153" y="1058"/>
                    <a:pt x="92" y="890"/>
                  </a:cubicBezTo>
                  <a:cubicBezTo>
                    <a:pt x="26" y="644"/>
                    <a:pt x="40" y="454"/>
                    <a:pt x="134" y="293"/>
                  </a:cubicBezTo>
                  <a:cubicBezTo>
                    <a:pt x="174" y="231"/>
                    <a:pt x="310" y="123"/>
                    <a:pt x="379" y="123"/>
                  </a:cubicBezTo>
                  <a:cubicBezTo>
                    <a:pt x="387" y="123"/>
                    <a:pt x="395" y="125"/>
                    <a:pt x="401" y="128"/>
                  </a:cubicBezTo>
                  <a:close/>
                  <a:moveTo>
                    <a:pt x="301" y="1163"/>
                  </a:moveTo>
                  <a:cubicBezTo>
                    <a:pt x="310" y="1168"/>
                    <a:pt x="318" y="1172"/>
                    <a:pt x="327" y="1177"/>
                  </a:cubicBezTo>
                  <a:cubicBezTo>
                    <a:pt x="361" y="1195"/>
                    <a:pt x="400" y="1215"/>
                    <a:pt x="444" y="1241"/>
                  </a:cubicBezTo>
                  <a:cubicBezTo>
                    <a:pt x="446" y="1242"/>
                    <a:pt x="448" y="1242"/>
                    <a:pt x="451" y="1242"/>
                  </a:cubicBezTo>
                  <a:cubicBezTo>
                    <a:pt x="452" y="1242"/>
                    <a:pt x="452" y="1242"/>
                    <a:pt x="453" y="1242"/>
                  </a:cubicBezTo>
                  <a:cubicBezTo>
                    <a:pt x="471" y="1238"/>
                    <a:pt x="493" y="1231"/>
                    <a:pt x="519" y="1221"/>
                  </a:cubicBezTo>
                  <a:cubicBezTo>
                    <a:pt x="520" y="1220"/>
                    <a:pt x="522" y="1220"/>
                    <a:pt x="524" y="1219"/>
                  </a:cubicBezTo>
                  <a:cubicBezTo>
                    <a:pt x="528" y="1217"/>
                    <a:pt x="531" y="1214"/>
                    <a:pt x="532" y="1210"/>
                  </a:cubicBezTo>
                  <a:cubicBezTo>
                    <a:pt x="533" y="1206"/>
                    <a:pt x="531" y="1202"/>
                    <a:pt x="529" y="1199"/>
                  </a:cubicBezTo>
                  <a:cubicBezTo>
                    <a:pt x="528" y="1198"/>
                    <a:pt x="528" y="1198"/>
                    <a:pt x="528" y="1198"/>
                  </a:cubicBezTo>
                  <a:cubicBezTo>
                    <a:pt x="493" y="1161"/>
                    <a:pt x="470" y="1108"/>
                    <a:pt x="457" y="1050"/>
                  </a:cubicBezTo>
                  <a:cubicBezTo>
                    <a:pt x="457" y="1050"/>
                    <a:pt x="457" y="1050"/>
                    <a:pt x="457" y="1049"/>
                  </a:cubicBezTo>
                  <a:cubicBezTo>
                    <a:pt x="455" y="1042"/>
                    <a:pt x="454" y="1035"/>
                    <a:pt x="452" y="1028"/>
                  </a:cubicBezTo>
                  <a:cubicBezTo>
                    <a:pt x="452" y="1028"/>
                    <a:pt x="452" y="1028"/>
                    <a:pt x="452" y="1027"/>
                  </a:cubicBezTo>
                  <a:cubicBezTo>
                    <a:pt x="443" y="976"/>
                    <a:pt x="442" y="922"/>
                    <a:pt x="447" y="875"/>
                  </a:cubicBezTo>
                  <a:cubicBezTo>
                    <a:pt x="461" y="744"/>
                    <a:pt x="524" y="636"/>
                    <a:pt x="566" y="570"/>
                  </a:cubicBezTo>
                  <a:cubicBezTo>
                    <a:pt x="616" y="630"/>
                    <a:pt x="715" y="592"/>
                    <a:pt x="802" y="558"/>
                  </a:cubicBezTo>
                  <a:cubicBezTo>
                    <a:pt x="854" y="538"/>
                    <a:pt x="913" y="515"/>
                    <a:pt x="935" y="528"/>
                  </a:cubicBezTo>
                  <a:cubicBezTo>
                    <a:pt x="939" y="530"/>
                    <a:pt x="944" y="535"/>
                    <a:pt x="945" y="547"/>
                  </a:cubicBezTo>
                  <a:cubicBezTo>
                    <a:pt x="949" y="615"/>
                    <a:pt x="944" y="681"/>
                    <a:pt x="930" y="759"/>
                  </a:cubicBezTo>
                  <a:cubicBezTo>
                    <a:pt x="925" y="791"/>
                    <a:pt x="918" y="822"/>
                    <a:pt x="910" y="853"/>
                  </a:cubicBezTo>
                  <a:cubicBezTo>
                    <a:pt x="910" y="854"/>
                    <a:pt x="910" y="854"/>
                    <a:pt x="910" y="854"/>
                  </a:cubicBezTo>
                  <a:cubicBezTo>
                    <a:pt x="895" y="908"/>
                    <a:pt x="877" y="959"/>
                    <a:pt x="855" y="1006"/>
                  </a:cubicBezTo>
                  <a:cubicBezTo>
                    <a:pt x="854" y="1007"/>
                    <a:pt x="854" y="1009"/>
                    <a:pt x="854" y="1010"/>
                  </a:cubicBezTo>
                  <a:cubicBezTo>
                    <a:pt x="856" y="1008"/>
                    <a:pt x="859" y="1007"/>
                    <a:pt x="863" y="1006"/>
                  </a:cubicBezTo>
                  <a:cubicBezTo>
                    <a:pt x="870" y="1007"/>
                    <a:pt x="878" y="1007"/>
                    <a:pt x="888" y="1008"/>
                  </a:cubicBezTo>
                  <a:cubicBezTo>
                    <a:pt x="909" y="992"/>
                    <a:pt x="928" y="977"/>
                    <a:pt x="944" y="963"/>
                  </a:cubicBezTo>
                  <a:cubicBezTo>
                    <a:pt x="945" y="961"/>
                    <a:pt x="947" y="960"/>
                    <a:pt x="947" y="958"/>
                  </a:cubicBezTo>
                  <a:cubicBezTo>
                    <a:pt x="1073" y="664"/>
                    <a:pt x="1095" y="411"/>
                    <a:pt x="1009" y="264"/>
                  </a:cubicBezTo>
                  <a:cubicBezTo>
                    <a:pt x="955" y="172"/>
                    <a:pt x="797" y="51"/>
                    <a:pt x="649" y="17"/>
                  </a:cubicBezTo>
                  <a:cubicBezTo>
                    <a:pt x="574" y="0"/>
                    <a:pt x="509" y="7"/>
                    <a:pt x="461" y="39"/>
                  </a:cubicBezTo>
                  <a:lnTo>
                    <a:pt x="441" y="55"/>
                  </a:lnTo>
                  <a:lnTo>
                    <a:pt x="424" y="74"/>
                  </a:lnTo>
                  <a:cubicBezTo>
                    <a:pt x="423" y="74"/>
                    <a:pt x="421" y="76"/>
                    <a:pt x="421" y="77"/>
                  </a:cubicBezTo>
                  <a:cubicBezTo>
                    <a:pt x="414" y="85"/>
                    <a:pt x="408" y="93"/>
                    <a:pt x="402" y="102"/>
                  </a:cubicBezTo>
                  <a:cubicBezTo>
                    <a:pt x="317" y="73"/>
                    <a:pt x="151" y="221"/>
                    <a:pt x="113" y="280"/>
                  </a:cubicBezTo>
                  <a:cubicBezTo>
                    <a:pt x="14" y="448"/>
                    <a:pt x="0" y="643"/>
                    <a:pt x="68" y="897"/>
                  </a:cubicBezTo>
                  <a:cubicBezTo>
                    <a:pt x="125" y="1052"/>
                    <a:pt x="178" y="1097"/>
                    <a:pt x="279" y="1151"/>
                  </a:cubicBezTo>
                  <a:cubicBezTo>
                    <a:pt x="286" y="1155"/>
                    <a:pt x="294" y="1159"/>
                    <a:pt x="301" y="116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894263" y="3075090"/>
              <a:ext cx="211138" cy="234950"/>
            </a:xfrm>
            <a:custGeom>
              <a:rect b="b" l="l" r="r" t="t"/>
              <a:pathLst>
                <a:path extrusionOk="0" h="749" w="669">
                  <a:moveTo>
                    <a:pt x="669" y="656"/>
                  </a:moveTo>
                  <a:cubicBezTo>
                    <a:pt x="669" y="652"/>
                    <a:pt x="668" y="648"/>
                    <a:pt x="665" y="645"/>
                  </a:cubicBezTo>
                  <a:cubicBezTo>
                    <a:pt x="663" y="643"/>
                    <a:pt x="661" y="641"/>
                    <a:pt x="659" y="639"/>
                  </a:cubicBezTo>
                  <a:cubicBezTo>
                    <a:pt x="573" y="554"/>
                    <a:pt x="554" y="462"/>
                    <a:pt x="535" y="365"/>
                  </a:cubicBezTo>
                  <a:lnTo>
                    <a:pt x="534" y="360"/>
                  </a:lnTo>
                  <a:cubicBezTo>
                    <a:pt x="528" y="359"/>
                    <a:pt x="521" y="357"/>
                    <a:pt x="515" y="356"/>
                  </a:cubicBezTo>
                  <a:cubicBezTo>
                    <a:pt x="509" y="354"/>
                    <a:pt x="505" y="347"/>
                    <a:pt x="507" y="340"/>
                  </a:cubicBezTo>
                  <a:cubicBezTo>
                    <a:pt x="507" y="337"/>
                    <a:pt x="509" y="335"/>
                    <a:pt x="512" y="333"/>
                  </a:cubicBezTo>
                  <a:cubicBezTo>
                    <a:pt x="511" y="334"/>
                    <a:pt x="511" y="334"/>
                    <a:pt x="511" y="334"/>
                  </a:cubicBezTo>
                  <a:lnTo>
                    <a:pt x="415" y="396"/>
                  </a:lnTo>
                  <a:cubicBezTo>
                    <a:pt x="421" y="393"/>
                    <a:pt x="429" y="395"/>
                    <a:pt x="432" y="401"/>
                  </a:cubicBezTo>
                  <a:lnTo>
                    <a:pt x="438" y="411"/>
                  </a:lnTo>
                  <a:lnTo>
                    <a:pt x="509" y="365"/>
                  </a:lnTo>
                  <a:lnTo>
                    <a:pt x="510" y="370"/>
                  </a:lnTo>
                  <a:cubicBezTo>
                    <a:pt x="529" y="464"/>
                    <a:pt x="549" y="561"/>
                    <a:pt x="634" y="649"/>
                  </a:cubicBezTo>
                  <a:cubicBezTo>
                    <a:pt x="477" y="706"/>
                    <a:pt x="261" y="749"/>
                    <a:pt x="90" y="650"/>
                  </a:cubicBezTo>
                  <a:cubicBezTo>
                    <a:pt x="33" y="617"/>
                    <a:pt x="29" y="607"/>
                    <a:pt x="29" y="556"/>
                  </a:cubicBezTo>
                  <a:cubicBezTo>
                    <a:pt x="29" y="532"/>
                    <a:pt x="29" y="510"/>
                    <a:pt x="28" y="489"/>
                  </a:cubicBezTo>
                  <a:cubicBezTo>
                    <a:pt x="26" y="359"/>
                    <a:pt x="25" y="300"/>
                    <a:pt x="143" y="167"/>
                  </a:cubicBezTo>
                  <a:cubicBezTo>
                    <a:pt x="154" y="155"/>
                    <a:pt x="232" y="74"/>
                    <a:pt x="267" y="38"/>
                  </a:cubicBezTo>
                  <a:lnTo>
                    <a:pt x="349" y="449"/>
                  </a:lnTo>
                  <a:cubicBezTo>
                    <a:pt x="350" y="453"/>
                    <a:pt x="353" y="457"/>
                    <a:pt x="357" y="458"/>
                  </a:cubicBezTo>
                  <a:cubicBezTo>
                    <a:pt x="360" y="460"/>
                    <a:pt x="365" y="459"/>
                    <a:pt x="368" y="457"/>
                  </a:cubicBezTo>
                  <a:lnTo>
                    <a:pt x="417" y="425"/>
                  </a:lnTo>
                  <a:lnTo>
                    <a:pt x="411" y="413"/>
                  </a:lnTo>
                  <a:cubicBezTo>
                    <a:pt x="407" y="407"/>
                    <a:pt x="409" y="400"/>
                    <a:pt x="415" y="396"/>
                  </a:cubicBezTo>
                  <a:lnTo>
                    <a:pt x="370" y="426"/>
                  </a:lnTo>
                  <a:lnTo>
                    <a:pt x="286" y="11"/>
                  </a:lnTo>
                  <a:cubicBezTo>
                    <a:pt x="286" y="11"/>
                    <a:pt x="286" y="11"/>
                    <a:pt x="286" y="10"/>
                  </a:cubicBezTo>
                  <a:cubicBezTo>
                    <a:pt x="285" y="7"/>
                    <a:pt x="283" y="3"/>
                    <a:pt x="279" y="2"/>
                  </a:cubicBezTo>
                  <a:cubicBezTo>
                    <a:pt x="275" y="0"/>
                    <a:pt x="271" y="0"/>
                    <a:pt x="268" y="2"/>
                  </a:cubicBezTo>
                  <a:cubicBezTo>
                    <a:pt x="267" y="3"/>
                    <a:pt x="265" y="5"/>
                    <a:pt x="262" y="8"/>
                  </a:cubicBezTo>
                  <a:cubicBezTo>
                    <a:pt x="243" y="27"/>
                    <a:pt x="184" y="88"/>
                    <a:pt x="150" y="124"/>
                  </a:cubicBezTo>
                  <a:cubicBezTo>
                    <a:pt x="135" y="139"/>
                    <a:pt x="125" y="150"/>
                    <a:pt x="124" y="150"/>
                  </a:cubicBezTo>
                  <a:cubicBezTo>
                    <a:pt x="0" y="291"/>
                    <a:pt x="1" y="357"/>
                    <a:pt x="3" y="489"/>
                  </a:cubicBezTo>
                  <a:cubicBezTo>
                    <a:pt x="4" y="510"/>
                    <a:pt x="4" y="532"/>
                    <a:pt x="4" y="556"/>
                  </a:cubicBezTo>
                  <a:cubicBezTo>
                    <a:pt x="4" y="618"/>
                    <a:pt x="16" y="636"/>
                    <a:pt x="78" y="672"/>
                  </a:cubicBezTo>
                  <a:cubicBezTo>
                    <a:pt x="87" y="677"/>
                    <a:pt x="96" y="682"/>
                    <a:pt x="105" y="686"/>
                  </a:cubicBezTo>
                  <a:cubicBezTo>
                    <a:pt x="176" y="721"/>
                    <a:pt x="252" y="734"/>
                    <a:pt x="328" y="734"/>
                  </a:cubicBezTo>
                  <a:cubicBezTo>
                    <a:pt x="394" y="734"/>
                    <a:pt x="459" y="724"/>
                    <a:pt x="521" y="709"/>
                  </a:cubicBezTo>
                  <a:cubicBezTo>
                    <a:pt x="521" y="709"/>
                    <a:pt x="521" y="709"/>
                    <a:pt x="522" y="709"/>
                  </a:cubicBezTo>
                  <a:cubicBezTo>
                    <a:pt x="544" y="703"/>
                    <a:pt x="566" y="697"/>
                    <a:pt x="586" y="691"/>
                  </a:cubicBezTo>
                  <a:cubicBezTo>
                    <a:pt x="590" y="690"/>
                    <a:pt x="594" y="689"/>
                    <a:pt x="598" y="687"/>
                  </a:cubicBezTo>
                  <a:cubicBezTo>
                    <a:pt x="614" y="682"/>
                    <a:pt x="629" y="677"/>
                    <a:pt x="644" y="671"/>
                  </a:cubicBezTo>
                  <a:cubicBezTo>
                    <a:pt x="650" y="669"/>
                    <a:pt x="655" y="667"/>
                    <a:pt x="661" y="665"/>
                  </a:cubicBezTo>
                  <a:cubicBezTo>
                    <a:pt x="665" y="664"/>
                    <a:pt x="668" y="660"/>
                    <a:pt x="669" y="6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022850" y="3198915"/>
              <a:ext cx="53975" cy="85725"/>
            </a:xfrm>
            <a:custGeom>
              <a:rect b="b" l="l" r="r" t="t"/>
              <a:pathLst>
                <a:path extrusionOk="0" h="275" w="170">
                  <a:moveTo>
                    <a:pt x="8" y="3"/>
                  </a:moveTo>
                  <a:cubicBezTo>
                    <a:pt x="2" y="7"/>
                    <a:pt x="0" y="14"/>
                    <a:pt x="4" y="20"/>
                  </a:cubicBezTo>
                  <a:lnTo>
                    <a:pt x="10" y="32"/>
                  </a:lnTo>
                  <a:lnTo>
                    <a:pt x="145" y="268"/>
                  </a:lnTo>
                  <a:cubicBezTo>
                    <a:pt x="147" y="272"/>
                    <a:pt x="152" y="275"/>
                    <a:pt x="156" y="275"/>
                  </a:cubicBezTo>
                  <a:cubicBezTo>
                    <a:pt x="158" y="275"/>
                    <a:pt x="160" y="274"/>
                    <a:pt x="162" y="273"/>
                  </a:cubicBezTo>
                  <a:cubicBezTo>
                    <a:pt x="168" y="270"/>
                    <a:pt x="170" y="262"/>
                    <a:pt x="167" y="256"/>
                  </a:cubicBezTo>
                  <a:lnTo>
                    <a:pt x="31" y="18"/>
                  </a:lnTo>
                  <a:lnTo>
                    <a:pt x="25" y="8"/>
                  </a:lnTo>
                  <a:cubicBezTo>
                    <a:pt x="22" y="2"/>
                    <a:pt x="14" y="0"/>
                    <a:pt x="8" y="3"/>
                  </a:cubicBezTo>
                  <a:lnTo>
                    <a:pt x="8" y="3"/>
                  </a:ln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170488" y="3011590"/>
              <a:ext cx="107950" cy="222250"/>
            </a:xfrm>
            <a:custGeom>
              <a:rect b="b" l="l" r="r" t="t"/>
              <a:pathLst>
                <a:path extrusionOk="0" h="709" w="346">
                  <a:moveTo>
                    <a:pt x="172" y="335"/>
                  </a:moveTo>
                  <a:cubicBezTo>
                    <a:pt x="178" y="336"/>
                    <a:pt x="183" y="342"/>
                    <a:pt x="183" y="349"/>
                  </a:cubicBezTo>
                  <a:lnTo>
                    <a:pt x="182" y="352"/>
                  </a:lnTo>
                  <a:lnTo>
                    <a:pt x="255" y="357"/>
                  </a:lnTo>
                  <a:cubicBezTo>
                    <a:pt x="260" y="357"/>
                    <a:pt x="265" y="355"/>
                    <a:pt x="267" y="350"/>
                  </a:cubicBezTo>
                  <a:cubicBezTo>
                    <a:pt x="270" y="346"/>
                    <a:pt x="269" y="341"/>
                    <a:pt x="266" y="337"/>
                  </a:cubicBezTo>
                  <a:lnTo>
                    <a:pt x="28" y="27"/>
                  </a:lnTo>
                  <a:cubicBezTo>
                    <a:pt x="29" y="26"/>
                    <a:pt x="29" y="26"/>
                    <a:pt x="29" y="26"/>
                  </a:cubicBezTo>
                  <a:cubicBezTo>
                    <a:pt x="38" y="26"/>
                    <a:pt x="49" y="27"/>
                    <a:pt x="63" y="29"/>
                  </a:cubicBezTo>
                  <a:cubicBezTo>
                    <a:pt x="78" y="30"/>
                    <a:pt x="94" y="32"/>
                    <a:pt x="109" y="36"/>
                  </a:cubicBezTo>
                  <a:cubicBezTo>
                    <a:pt x="217" y="59"/>
                    <a:pt x="319" y="131"/>
                    <a:pt x="319" y="251"/>
                  </a:cubicBezTo>
                  <a:lnTo>
                    <a:pt x="321" y="410"/>
                  </a:lnTo>
                  <a:cubicBezTo>
                    <a:pt x="321" y="475"/>
                    <a:pt x="296" y="563"/>
                    <a:pt x="106" y="672"/>
                  </a:cubicBezTo>
                  <a:cubicBezTo>
                    <a:pt x="106" y="671"/>
                    <a:pt x="106" y="670"/>
                    <a:pt x="106" y="669"/>
                  </a:cubicBezTo>
                  <a:cubicBezTo>
                    <a:pt x="122" y="593"/>
                    <a:pt x="147" y="467"/>
                    <a:pt x="125" y="348"/>
                  </a:cubicBezTo>
                  <a:lnTo>
                    <a:pt x="157" y="350"/>
                  </a:lnTo>
                  <a:lnTo>
                    <a:pt x="158" y="346"/>
                  </a:lnTo>
                  <a:cubicBezTo>
                    <a:pt x="159" y="340"/>
                    <a:pt x="164" y="335"/>
                    <a:pt x="172" y="335"/>
                  </a:cubicBezTo>
                  <a:close/>
                  <a:moveTo>
                    <a:pt x="22" y="0"/>
                  </a:moveTo>
                  <a:cubicBezTo>
                    <a:pt x="18" y="1"/>
                    <a:pt x="15" y="2"/>
                    <a:pt x="13" y="4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7" y="14"/>
                    <a:pt x="5" y="17"/>
                    <a:pt x="3" y="20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8"/>
                    <a:pt x="1" y="34"/>
                    <a:pt x="5" y="38"/>
                  </a:cubicBezTo>
                  <a:lnTo>
                    <a:pt x="15" y="51"/>
                  </a:lnTo>
                  <a:lnTo>
                    <a:pt x="230" y="330"/>
                  </a:lnTo>
                  <a:lnTo>
                    <a:pt x="111" y="322"/>
                  </a:lnTo>
                  <a:cubicBezTo>
                    <a:pt x="110" y="322"/>
                    <a:pt x="110" y="322"/>
                    <a:pt x="110" y="322"/>
                  </a:cubicBezTo>
                  <a:cubicBezTo>
                    <a:pt x="111" y="322"/>
                    <a:pt x="112" y="322"/>
                    <a:pt x="113" y="323"/>
                  </a:cubicBezTo>
                  <a:cubicBezTo>
                    <a:pt x="119" y="326"/>
                    <a:pt x="122" y="334"/>
                    <a:pt x="119" y="340"/>
                  </a:cubicBezTo>
                  <a:cubicBezTo>
                    <a:pt x="114" y="350"/>
                    <a:pt x="108" y="360"/>
                    <a:pt x="103" y="369"/>
                  </a:cubicBezTo>
                  <a:cubicBezTo>
                    <a:pt x="119" y="479"/>
                    <a:pt x="96" y="593"/>
                    <a:pt x="82" y="664"/>
                  </a:cubicBezTo>
                  <a:cubicBezTo>
                    <a:pt x="80" y="673"/>
                    <a:pt x="78" y="681"/>
                    <a:pt x="77" y="689"/>
                  </a:cubicBezTo>
                  <a:cubicBezTo>
                    <a:pt x="77" y="691"/>
                    <a:pt x="76" y="692"/>
                    <a:pt x="76" y="694"/>
                  </a:cubicBezTo>
                  <a:cubicBezTo>
                    <a:pt x="75" y="699"/>
                    <a:pt x="77" y="704"/>
                    <a:pt x="81" y="706"/>
                  </a:cubicBezTo>
                  <a:cubicBezTo>
                    <a:pt x="83" y="708"/>
                    <a:pt x="86" y="709"/>
                    <a:pt x="88" y="709"/>
                  </a:cubicBezTo>
                  <a:cubicBezTo>
                    <a:pt x="90" y="709"/>
                    <a:pt x="92" y="708"/>
                    <a:pt x="94" y="707"/>
                  </a:cubicBezTo>
                  <a:cubicBezTo>
                    <a:pt x="94" y="707"/>
                    <a:pt x="94" y="707"/>
                    <a:pt x="94" y="707"/>
                  </a:cubicBezTo>
                  <a:cubicBezTo>
                    <a:pt x="317" y="586"/>
                    <a:pt x="346" y="485"/>
                    <a:pt x="346" y="410"/>
                  </a:cubicBezTo>
                  <a:lnTo>
                    <a:pt x="346" y="410"/>
                  </a:lnTo>
                  <a:lnTo>
                    <a:pt x="343" y="251"/>
                  </a:lnTo>
                  <a:cubicBezTo>
                    <a:pt x="343" y="112"/>
                    <a:pt x="224" y="31"/>
                    <a:pt x="102" y="9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88" y="7"/>
                    <a:pt x="77" y="5"/>
                    <a:pt x="65" y="4"/>
                  </a:cubicBezTo>
                  <a:cubicBezTo>
                    <a:pt x="59" y="3"/>
                    <a:pt x="53" y="3"/>
                    <a:pt x="47" y="2"/>
                  </a:cubicBezTo>
                  <a:cubicBezTo>
                    <a:pt x="37" y="1"/>
                    <a:pt x="29" y="1"/>
                    <a:pt x="22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210175" y="3116365"/>
              <a:ext cx="17463" cy="95250"/>
            </a:xfrm>
            <a:custGeom>
              <a:rect b="b" l="l" r="r" t="t"/>
              <a:pathLst>
                <a:path extrusionOk="0" h="305" w="55">
                  <a:moveTo>
                    <a:pt x="30" y="11"/>
                  </a:moveTo>
                  <a:lnTo>
                    <a:pt x="29" y="15"/>
                  </a:lnTo>
                  <a:lnTo>
                    <a:pt x="1" y="292"/>
                  </a:lnTo>
                  <a:cubicBezTo>
                    <a:pt x="0" y="299"/>
                    <a:pt x="5" y="305"/>
                    <a:pt x="12" y="305"/>
                  </a:cubicBezTo>
                  <a:cubicBezTo>
                    <a:pt x="12" y="305"/>
                    <a:pt x="13" y="305"/>
                    <a:pt x="13" y="305"/>
                  </a:cubicBezTo>
                  <a:cubicBezTo>
                    <a:pt x="19" y="305"/>
                    <a:pt x="25" y="301"/>
                    <a:pt x="25" y="294"/>
                  </a:cubicBezTo>
                  <a:lnTo>
                    <a:pt x="54" y="17"/>
                  </a:lnTo>
                  <a:lnTo>
                    <a:pt x="55" y="14"/>
                  </a:lnTo>
                  <a:cubicBezTo>
                    <a:pt x="55" y="7"/>
                    <a:pt x="50" y="1"/>
                    <a:pt x="44" y="0"/>
                  </a:cubicBezTo>
                  <a:cubicBezTo>
                    <a:pt x="36" y="0"/>
                    <a:pt x="31" y="5"/>
                    <a:pt x="30" y="1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5053013" y="3111602"/>
              <a:ext cx="155575" cy="90487"/>
            </a:xfrm>
            <a:custGeom>
              <a:rect b="b" l="l" r="r" t="t"/>
              <a:pathLst>
                <a:path extrusionOk="0" h="289" w="492">
                  <a:moveTo>
                    <a:pt x="467" y="7"/>
                  </a:moveTo>
                  <a:cubicBezTo>
                    <a:pt x="436" y="66"/>
                    <a:pt x="407" y="116"/>
                    <a:pt x="376" y="160"/>
                  </a:cubicBezTo>
                  <a:cubicBezTo>
                    <a:pt x="353" y="193"/>
                    <a:pt x="329" y="223"/>
                    <a:pt x="305" y="249"/>
                  </a:cubicBezTo>
                  <a:cubicBezTo>
                    <a:pt x="300" y="255"/>
                    <a:pt x="295" y="260"/>
                    <a:pt x="289" y="265"/>
                  </a:cubicBezTo>
                  <a:cubicBezTo>
                    <a:pt x="280" y="264"/>
                    <a:pt x="270" y="263"/>
                    <a:pt x="261" y="262"/>
                  </a:cubicBezTo>
                  <a:cubicBezTo>
                    <a:pt x="237" y="259"/>
                    <a:pt x="214" y="256"/>
                    <a:pt x="190" y="252"/>
                  </a:cubicBezTo>
                  <a:cubicBezTo>
                    <a:pt x="132" y="243"/>
                    <a:pt x="74" y="231"/>
                    <a:pt x="17" y="215"/>
                  </a:cubicBezTo>
                  <a:cubicBezTo>
                    <a:pt x="13" y="214"/>
                    <a:pt x="10" y="214"/>
                    <a:pt x="7" y="216"/>
                  </a:cubicBezTo>
                  <a:cubicBezTo>
                    <a:pt x="4" y="218"/>
                    <a:pt x="2" y="220"/>
                    <a:pt x="2" y="223"/>
                  </a:cubicBezTo>
                  <a:cubicBezTo>
                    <a:pt x="0" y="230"/>
                    <a:pt x="4" y="237"/>
                    <a:pt x="10" y="239"/>
                  </a:cubicBezTo>
                  <a:cubicBezTo>
                    <a:pt x="16" y="240"/>
                    <a:pt x="23" y="242"/>
                    <a:pt x="29" y="243"/>
                  </a:cubicBezTo>
                  <a:cubicBezTo>
                    <a:pt x="103" y="263"/>
                    <a:pt x="179" y="278"/>
                    <a:pt x="254" y="286"/>
                  </a:cubicBezTo>
                  <a:cubicBezTo>
                    <a:pt x="264" y="287"/>
                    <a:pt x="273" y="289"/>
                    <a:pt x="282" y="289"/>
                  </a:cubicBezTo>
                  <a:cubicBezTo>
                    <a:pt x="282" y="286"/>
                    <a:pt x="282" y="282"/>
                    <a:pt x="282" y="279"/>
                  </a:cubicBezTo>
                  <a:cubicBezTo>
                    <a:pt x="281" y="272"/>
                    <a:pt x="286" y="266"/>
                    <a:pt x="293" y="266"/>
                  </a:cubicBezTo>
                  <a:cubicBezTo>
                    <a:pt x="300" y="265"/>
                    <a:pt x="306" y="270"/>
                    <a:pt x="306" y="277"/>
                  </a:cubicBezTo>
                  <a:cubicBezTo>
                    <a:pt x="307" y="279"/>
                    <a:pt x="307" y="281"/>
                    <a:pt x="307" y="283"/>
                  </a:cubicBezTo>
                  <a:cubicBezTo>
                    <a:pt x="313" y="277"/>
                    <a:pt x="318" y="271"/>
                    <a:pt x="324" y="265"/>
                  </a:cubicBezTo>
                  <a:cubicBezTo>
                    <a:pt x="376" y="209"/>
                    <a:pt x="424" y="139"/>
                    <a:pt x="473" y="48"/>
                  </a:cubicBezTo>
                  <a:cubicBezTo>
                    <a:pt x="478" y="39"/>
                    <a:pt x="484" y="29"/>
                    <a:pt x="489" y="19"/>
                  </a:cubicBezTo>
                  <a:cubicBezTo>
                    <a:pt x="492" y="13"/>
                    <a:pt x="489" y="5"/>
                    <a:pt x="483" y="2"/>
                  </a:cubicBezTo>
                  <a:cubicBezTo>
                    <a:pt x="482" y="1"/>
                    <a:pt x="481" y="1"/>
                    <a:pt x="480" y="1"/>
                  </a:cubicBezTo>
                  <a:cubicBezTo>
                    <a:pt x="475" y="0"/>
                    <a:pt x="469" y="2"/>
                    <a:pt x="467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141913" y="3195740"/>
              <a:ext cx="9525" cy="68262"/>
            </a:xfrm>
            <a:custGeom>
              <a:rect b="b" l="l" r="r" t="t"/>
              <a:pathLst>
                <a:path extrusionOk="0" h="217" w="29">
                  <a:moveTo>
                    <a:pt x="26" y="20"/>
                  </a:moveTo>
                  <a:cubicBezTo>
                    <a:pt x="26" y="19"/>
                    <a:pt x="26" y="18"/>
                    <a:pt x="26" y="18"/>
                  </a:cubicBezTo>
                  <a:cubicBezTo>
                    <a:pt x="26" y="16"/>
                    <a:pt x="26" y="14"/>
                    <a:pt x="25" y="12"/>
                  </a:cubicBezTo>
                  <a:cubicBezTo>
                    <a:pt x="25" y="5"/>
                    <a:pt x="19" y="0"/>
                    <a:pt x="12" y="1"/>
                  </a:cubicBezTo>
                  <a:cubicBezTo>
                    <a:pt x="5" y="1"/>
                    <a:pt x="0" y="7"/>
                    <a:pt x="1" y="14"/>
                  </a:cubicBezTo>
                  <a:cubicBezTo>
                    <a:pt x="1" y="17"/>
                    <a:pt x="1" y="21"/>
                    <a:pt x="1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4" y="82"/>
                    <a:pt x="4" y="139"/>
                    <a:pt x="1" y="200"/>
                  </a:cubicBezTo>
                  <a:cubicBezTo>
                    <a:pt x="1" y="201"/>
                    <a:pt x="1" y="202"/>
                    <a:pt x="1" y="204"/>
                  </a:cubicBezTo>
                  <a:cubicBezTo>
                    <a:pt x="0" y="211"/>
                    <a:pt x="5" y="217"/>
                    <a:pt x="12" y="217"/>
                  </a:cubicBezTo>
                  <a:lnTo>
                    <a:pt x="13" y="217"/>
                  </a:lnTo>
                  <a:cubicBezTo>
                    <a:pt x="20" y="217"/>
                    <a:pt x="25" y="212"/>
                    <a:pt x="25" y="205"/>
                  </a:cubicBezTo>
                  <a:cubicBezTo>
                    <a:pt x="26" y="199"/>
                    <a:pt x="26" y="193"/>
                    <a:pt x="26" y="187"/>
                  </a:cubicBezTo>
                  <a:cubicBezTo>
                    <a:pt x="29" y="128"/>
                    <a:pt x="29" y="72"/>
                    <a:pt x="26" y="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7140196" y="3630730"/>
            <a:ext cx="243871" cy="477579"/>
            <a:chOff x="6973887" y="4759427"/>
            <a:chExt cx="266701" cy="522287"/>
          </a:xfrm>
        </p:grpSpPr>
        <p:sp>
          <p:nvSpPr>
            <p:cNvPr id="157" name="Google Shape;157;p16"/>
            <p:cNvSpPr/>
            <p:nvPr/>
          </p:nvSpPr>
          <p:spPr>
            <a:xfrm>
              <a:off x="7059612" y="5246790"/>
              <a:ext cx="7938" cy="1587"/>
            </a:xfrm>
            <a:custGeom>
              <a:rect b="b" l="l" r="r" t="t"/>
              <a:pathLst>
                <a:path extrusionOk="0" h="5" w="26">
                  <a:moveTo>
                    <a:pt x="26" y="5"/>
                  </a:moveTo>
                  <a:cubicBezTo>
                    <a:pt x="17" y="4"/>
                    <a:pt x="9" y="2"/>
                    <a:pt x="0" y="0"/>
                  </a:cubicBezTo>
                  <a:cubicBezTo>
                    <a:pt x="8" y="2"/>
                    <a:pt x="16" y="3"/>
                    <a:pt x="24" y="5"/>
                  </a:cubicBezTo>
                  <a:cubicBezTo>
                    <a:pt x="25" y="5"/>
                    <a:pt x="25" y="5"/>
                    <a:pt x="26" y="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218362" y="5211865"/>
              <a:ext cx="4763" cy="6350"/>
            </a:xfrm>
            <a:custGeom>
              <a:rect b="b" l="l" r="r" t="t"/>
              <a:pathLst>
                <a:path extrusionOk="0" h="19" w="19">
                  <a:moveTo>
                    <a:pt x="19" y="0"/>
                  </a:moveTo>
                  <a:cubicBezTo>
                    <a:pt x="13" y="7"/>
                    <a:pt x="6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3"/>
                    <a:pt x="13" y="6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6989762" y="5211865"/>
              <a:ext cx="6350" cy="4762"/>
            </a:xfrm>
            <a:custGeom>
              <a:rect b="b" l="l" r="r" t="t"/>
              <a:pathLst>
                <a:path extrusionOk="0" h="17" w="18">
                  <a:moveTo>
                    <a:pt x="18" y="17"/>
                  </a:moveTo>
                  <a:cubicBezTo>
                    <a:pt x="11" y="12"/>
                    <a:pt x="6" y="6"/>
                    <a:pt x="0" y="0"/>
                  </a:cubicBezTo>
                  <a:cubicBezTo>
                    <a:pt x="6" y="6"/>
                    <a:pt x="12" y="12"/>
                    <a:pt x="18" y="1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996112" y="5218215"/>
              <a:ext cx="7938" cy="4762"/>
            </a:xfrm>
            <a:custGeom>
              <a:rect b="b" l="l" r="r" t="t"/>
              <a:pathLst>
                <a:path extrusionOk="0" h="16" w="21">
                  <a:moveTo>
                    <a:pt x="0" y="0"/>
                  </a:moveTo>
                  <a:cubicBezTo>
                    <a:pt x="7" y="5"/>
                    <a:pt x="14" y="11"/>
                    <a:pt x="21" y="16"/>
                  </a:cubicBezTo>
                  <a:cubicBezTo>
                    <a:pt x="14" y="11"/>
                    <a:pt x="7" y="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7016750" y="5232502"/>
              <a:ext cx="1588" cy="0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85000" y="5205515"/>
              <a:ext cx="4763" cy="4762"/>
            </a:xfrm>
            <a:custGeom>
              <a:rect b="b" l="l" r="r" t="t"/>
              <a:pathLst>
                <a:path extrusionOk="0" h="18" w="16">
                  <a:moveTo>
                    <a:pt x="0" y="0"/>
                  </a:moveTo>
                  <a:cubicBezTo>
                    <a:pt x="5" y="6"/>
                    <a:pt x="10" y="12"/>
                    <a:pt x="16" y="18"/>
                  </a:cubicBezTo>
                  <a:cubicBezTo>
                    <a:pt x="10" y="12"/>
                    <a:pt x="5" y="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6973887" y="5175352"/>
              <a:ext cx="266701" cy="106362"/>
            </a:xfrm>
            <a:custGeom>
              <a:rect b="b" l="l" r="r" t="t"/>
              <a:pathLst>
                <a:path extrusionOk="0" h="339" w="849">
                  <a:moveTo>
                    <a:pt x="816" y="92"/>
                  </a:moveTo>
                  <a:cubicBezTo>
                    <a:pt x="818" y="88"/>
                    <a:pt x="821" y="85"/>
                    <a:pt x="823" y="81"/>
                  </a:cubicBezTo>
                  <a:cubicBezTo>
                    <a:pt x="823" y="91"/>
                    <a:pt x="823" y="100"/>
                    <a:pt x="822" y="104"/>
                  </a:cubicBezTo>
                  <a:cubicBezTo>
                    <a:pt x="809" y="207"/>
                    <a:pt x="681" y="272"/>
                    <a:pt x="576" y="297"/>
                  </a:cubicBezTo>
                  <a:cubicBezTo>
                    <a:pt x="425" y="332"/>
                    <a:pt x="258" y="313"/>
                    <a:pt x="139" y="246"/>
                  </a:cubicBezTo>
                  <a:cubicBezTo>
                    <a:pt x="88" y="216"/>
                    <a:pt x="27" y="165"/>
                    <a:pt x="25" y="95"/>
                  </a:cubicBezTo>
                  <a:lnTo>
                    <a:pt x="25" y="81"/>
                  </a:lnTo>
                  <a:cubicBezTo>
                    <a:pt x="27" y="83"/>
                    <a:pt x="28" y="86"/>
                    <a:pt x="30" y="88"/>
                  </a:cubicBezTo>
                  <a:cubicBezTo>
                    <a:pt x="11" y="60"/>
                    <a:pt x="1" y="3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95"/>
                  </a:lnTo>
                  <a:cubicBezTo>
                    <a:pt x="3" y="177"/>
                    <a:pt x="70" y="234"/>
                    <a:pt x="127" y="268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210" y="314"/>
                    <a:pt x="316" y="339"/>
                    <a:pt x="424" y="339"/>
                  </a:cubicBezTo>
                  <a:cubicBezTo>
                    <a:pt x="477" y="339"/>
                    <a:pt x="530" y="333"/>
                    <a:pt x="582" y="321"/>
                  </a:cubicBezTo>
                  <a:cubicBezTo>
                    <a:pt x="700" y="293"/>
                    <a:pt x="832" y="223"/>
                    <a:pt x="847" y="108"/>
                  </a:cubicBezTo>
                  <a:cubicBezTo>
                    <a:pt x="849" y="92"/>
                    <a:pt x="848" y="52"/>
                    <a:pt x="848" y="22"/>
                  </a:cubicBezTo>
                  <a:lnTo>
                    <a:pt x="848" y="1"/>
                  </a:lnTo>
                  <a:cubicBezTo>
                    <a:pt x="848" y="1"/>
                    <a:pt x="848" y="1"/>
                    <a:pt x="847" y="0"/>
                  </a:cubicBezTo>
                  <a:cubicBezTo>
                    <a:pt x="846" y="32"/>
                    <a:pt x="836" y="63"/>
                    <a:pt x="816" y="9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224712" y="5203927"/>
              <a:ext cx="4763" cy="6350"/>
            </a:xfrm>
            <a:custGeom>
              <a:rect b="b" l="l" r="r" t="t"/>
              <a:pathLst>
                <a:path extrusionOk="0" h="20" w="16">
                  <a:moveTo>
                    <a:pt x="0" y="20"/>
                  </a:moveTo>
                  <a:cubicBezTo>
                    <a:pt x="6" y="14"/>
                    <a:pt x="11" y="7"/>
                    <a:pt x="16" y="0"/>
                  </a:cubicBezTo>
                  <a:cubicBezTo>
                    <a:pt x="11" y="7"/>
                    <a:pt x="5" y="14"/>
                    <a:pt x="0" y="2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072312" y="5249965"/>
              <a:ext cx="4763" cy="0"/>
            </a:xfrm>
            <a:custGeom>
              <a:rect b="b" l="l" r="r" t="t"/>
              <a:pathLst>
                <a:path extrusionOk="0" h="2" w="17">
                  <a:moveTo>
                    <a:pt x="0" y="0"/>
                  </a:moveTo>
                  <a:cubicBezTo>
                    <a:pt x="5" y="0"/>
                    <a:pt x="11" y="0"/>
                    <a:pt x="17" y="0"/>
                  </a:cubicBezTo>
                  <a:cubicBezTo>
                    <a:pt x="11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7005637" y="5224565"/>
              <a:ext cx="6350" cy="4762"/>
            </a:xfrm>
            <a:custGeom>
              <a:rect b="b" l="l" r="r" t="t"/>
              <a:pathLst>
                <a:path extrusionOk="0" h="12" w="19">
                  <a:moveTo>
                    <a:pt x="0" y="0"/>
                  </a:moveTo>
                  <a:cubicBezTo>
                    <a:pt x="7" y="4"/>
                    <a:pt x="13" y="8"/>
                    <a:pt x="19" y="12"/>
                  </a:cubicBezTo>
                  <a:cubicBezTo>
                    <a:pt x="13" y="8"/>
                    <a:pt x="6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7085012" y="5251552"/>
              <a:ext cx="0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7164387" y="5243615"/>
              <a:ext cx="1588" cy="1587"/>
            </a:xfrm>
            <a:custGeom>
              <a:rect b="b" l="l" r="r" t="t"/>
              <a:pathLst>
                <a:path extrusionOk="0" h="1" w="5">
                  <a:moveTo>
                    <a:pt x="0" y="1"/>
                  </a:moveTo>
                  <a:cubicBezTo>
                    <a:pt x="1" y="1"/>
                    <a:pt x="3" y="1"/>
                    <a:pt x="5" y="0"/>
                  </a:cubicBezTo>
                  <a:cubicBezTo>
                    <a:pt x="3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7181850" y="5235677"/>
              <a:ext cx="7938" cy="3175"/>
            </a:xfrm>
            <a:custGeom>
              <a:rect b="b" l="l" r="r" t="t"/>
              <a:pathLst>
                <a:path extrusionOk="0" h="12" w="27">
                  <a:moveTo>
                    <a:pt x="0" y="12"/>
                  </a:moveTo>
                  <a:cubicBezTo>
                    <a:pt x="9" y="8"/>
                    <a:pt x="18" y="5"/>
                    <a:pt x="27" y="0"/>
                  </a:cubicBezTo>
                  <a:cubicBezTo>
                    <a:pt x="18" y="5"/>
                    <a:pt x="9" y="8"/>
                    <a:pt x="0" y="1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7172325" y="5240440"/>
              <a:ext cx="6350" cy="1587"/>
            </a:xfrm>
            <a:custGeom>
              <a:rect b="b" l="l" r="r" t="t"/>
              <a:pathLst>
                <a:path extrusionOk="0" h="7" w="18">
                  <a:moveTo>
                    <a:pt x="0" y="7"/>
                  </a:moveTo>
                  <a:cubicBezTo>
                    <a:pt x="6" y="5"/>
                    <a:pt x="12" y="2"/>
                    <a:pt x="18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7191375" y="5218215"/>
              <a:ext cx="25400" cy="17462"/>
            </a:xfrm>
            <a:custGeom>
              <a:rect b="b" l="l" r="r" t="t"/>
              <a:pathLst>
                <a:path extrusionOk="0" h="52" w="82">
                  <a:moveTo>
                    <a:pt x="30" y="36"/>
                  </a:moveTo>
                  <a:cubicBezTo>
                    <a:pt x="20" y="42"/>
                    <a:pt x="10" y="47"/>
                    <a:pt x="0" y="52"/>
                  </a:cubicBezTo>
                  <a:cubicBezTo>
                    <a:pt x="30" y="38"/>
                    <a:pt x="58" y="21"/>
                    <a:pt x="82" y="0"/>
                  </a:cubicBezTo>
                  <a:cubicBezTo>
                    <a:pt x="67" y="13"/>
                    <a:pt x="49" y="25"/>
                    <a:pt x="30" y="3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6973887" y="5130902"/>
              <a:ext cx="266700" cy="122237"/>
            </a:xfrm>
            <a:custGeom>
              <a:rect b="b" l="l" r="r" t="t"/>
              <a:pathLst>
                <a:path extrusionOk="0" h="386" w="848">
                  <a:moveTo>
                    <a:pt x="780" y="35"/>
                  </a:moveTo>
                  <a:cubicBezTo>
                    <a:pt x="808" y="66"/>
                    <a:pt x="823" y="100"/>
                    <a:pt x="823" y="136"/>
                  </a:cubicBezTo>
                  <a:cubicBezTo>
                    <a:pt x="823" y="194"/>
                    <a:pt x="782" y="250"/>
                    <a:pt x="709" y="293"/>
                  </a:cubicBezTo>
                  <a:cubicBezTo>
                    <a:pt x="633" y="336"/>
                    <a:pt x="532" y="361"/>
                    <a:pt x="424" y="361"/>
                  </a:cubicBezTo>
                  <a:cubicBezTo>
                    <a:pt x="316" y="361"/>
                    <a:pt x="215" y="336"/>
                    <a:pt x="139" y="293"/>
                  </a:cubicBezTo>
                  <a:cubicBezTo>
                    <a:pt x="66" y="250"/>
                    <a:pt x="25" y="194"/>
                    <a:pt x="25" y="136"/>
                  </a:cubicBezTo>
                  <a:cubicBezTo>
                    <a:pt x="25" y="101"/>
                    <a:pt x="40" y="67"/>
                    <a:pt x="67" y="36"/>
                  </a:cubicBezTo>
                  <a:lnTo>
                    <a:pt x="67" y="6"/>
                  </a:lnTo>
                  <a:lnTo>
                    <a:pt x="67" y="1"/>
                  </a:lnTo>
                  <a:cubicBezTo>
                    <a:pt x="24" y="40"/>
                    <a:pt x="0" y="87"/>
                    <a:pt x="0" y="136"/>
                  </a:cubicBezTo>
                  <a:cubicBezTo>
                    <a:pt x="0" y="137"/>
                    <a:pt x="0" y="139"/>
                    <a:pt x="0" y="140"/>
                  </a:cubicBezTo>
                  <a:cubicBezTo>
                    <a:pt x="1" y="171"/>
                    <a:pt x="11" y="200"/>
                    <a:pt x="30" y="228"/>
                  </a:cubicBezTo>
                  <a:cubicBezTo>
                    <a:pt x="31" y="230"/>
                    <a:pt x="33" y="232"/>
                    <a:pt x="34" y="235"/>
                  </a:cubicBezTo>
                  <a:cubicBezTo>
                    <a:pt x="39" y="241"/>
                    <a:pt x="44" y="247"/>
                    <a:pt x="50" y="253"/>
                  </a:cubicBezTo>
                  <a:cubicBezTo>
                    <a:pt x="51" y="255"/>
                    <a:pt x="52" y="256"/>
                    <a:pt x="53" y="257"/>
                  </a:cubicBezTo>
                  <a:cubicBezTo>
                    <a:pt x="59" y="263"/>
                    <a:pt x="64" y="269"/>
                    <a:pt x="71" y="274"/>
                  </a:cubicBezTo>
                  <a:cubicBezTo>
                    <a:pt x="72" y="275"/>
                    <a:pt x="72" y="276"/>
                    <a:pt x="73" y="277"/>
                  </a:cubicBezTo>
                  <a:cubicBezTo>
                    <a:pt x="80" y="282"/>
                    <a:pt x="87" y="288"/>
                    <a:pt x="94" y="293"/>
                  </a:cubicBezTo>
                  <a:cubicBezTo>
                    <a:pt x="97" y="295"/>
                    <a:pt x="100" y="297"/>
                    <a:pt x="102" y="299"/>
                  </a:cubicBezTo>
                  <a:cubicBezTo>
                    <a:pt x="108" y="303"/>
                    <a:pt x="115" y="307"/>
                    <a:pt x="121" y="311"/>
                  </a:cubicBezTo>
                  <a:cubicBezTo>
                    <a:pt x="123" y="312"/>
                    <a:pt x="125" y="313"/>
                    <a:pt x="127" y="314"/>
                  </a:cubicBezTo>
                  <a:cubicBezTo>
                    <a:pt x="131" y="316"/>
                    <a:pt x="135" y="318"/>
                    <a:pt x="138" y="320"/>
                  </a:cubicBezTo>
                  <a:cubicBezTo>
                    <a:pt x="140" y="321"/>
                    <a:pt x="142" y="322"/>
                    <a:pt x="143" y="323"/>
                  </a:cubicBezTo>
                  <a:cubicBezTo>
                    <a:pt x="181" y="343"/>
                    <a:pt x="224" y="358"/>
                    <a:pt x="271" y="369"/>
                  </a:cubicBezTo>
                  <a:cubicBezTo>
                    <a:pt x="280" y="371"/>
                    <a:pt x="288" y="373"/>
                    <a:pt x="297" y="374"/>
                  </a:cubicBezTo>
                  <a:cubicBezTo>
                    <a:pt x="302" y="375"/>
                    <a:pt x="308" y="376"/>
                    <a:pt x="313" y="377"/>
                  </a:cubicBezTo>
                  <a:cubicBezTo>
                    <a:pt x="318" y="378"/>
                    <a:pt x="324" y="378"/>
                    <a:pt x="330" y="379"/>
                  </a:cubicBezTo>
                  <a:cubicBezTo>
                    <a:pt x="337" y="380"/>
                    <a:pt x="345" y="381"/>
                    <a:pt x="352" y="382"/>
                  </a:cubicBezTo>
                  <a:cubicBezTo>
                    <a:pt x="353" y="382"/>
                    <a:pt x="354" y="382"/>
                    <a:pt x="355" y="382"/>
                  </a:cubicBezTo>
                  <a:cubicBezTo>
                    <a:pt x="377" y="384"/>
                    <a:pt x="400" y="386"/>
                    <a:pt x="424" y="386"/>
                  </a:cubicBezTo>
                  <a:cubicBezTo>
                    <a:pt x="488" y="386"/>
                    <a:pt x="549" y="377"/>
                    <a:pt x="606" y="361"/>
                  </a:cubicBezTo>
                  <a:cubicBezTo>
                    <a:pt x="607" y="361"/>
                    <a:pt x="609" y="361"/>
                    <a:pt x="611" y="360"/>
                  </a:cubicBezTo>
                  <a:cubicBezTo>
                    <a:pt x="618" y="358"/>
                    <a:pt x="625" y="356"/>
                    <a:pt x="632" y="354"/>
                  </a:cubicBezTo>
                  <a:cubicBezTo>
                    <a:pt x="638" y="352"/>
                    <a:pt x="644" y="349"/>
                    <a:pt x="650" y="347"/>
                  </a:cubicBezTo>
                  <a:cubicBezTo>
                    <a:pt x="654" y="346"/>
                    <a:pt x="657" y="345"/>
                    <a:pt x="661" y="343"/>
                  </a:cubicBezTo>
                  <a:cubicBezTo>
                    <a:pt x="670" y="339"/>
                    <a:pt x="679" y="336"/>
                    <a:pt x="688" y="331"/>
                  </a:cubicBezTo>
                  <a:cubicBezTo>
                    <a:pt x="689" y="331"/>
                    <a:pt x="690" y="331"/>
                    <a:pt x="691" y="330"/>
                  </a:cubicBezTo>
                  <a:cubicBezTo>
                    <a:pt x="701" y="325"/>
                    <a:pt x="711" y="320"/>
                    <a:pt x="721" y="314"/>
                  </a:cubicBezTo>
                  <a:cubicBezTo>
                    <a:pt x="740" y="303"/>
                    <a:pt x="758" y="291"/>
                    <a:pt x="773" y="278"/>
                  </a:cubicBezTo>
                  <a:cubicBezTo>
                    <a:pt x="774" y="277"/>
                    <a:pt x="775" y="277"/>
                    <a:pt x="776" y="276"/>
                  </a:cubicBezTo>
                  <a:cubicBezTo>
                    <a:pt x="782" y="270"/>
                    <a:pt x="789" y="264"/>
                    <a:pt x="795" y="257"/>
                  </a:cubicBezTo>
                  <a:cubicBezTo>
                    <a:pt x="796" y="256"/>
                    <a:pt x="797" y="254"/>
                    <a:pt x="799" y="253"/>
                  </a:cubicBezTo>
                  <a:cubicBezTo>
                    <a:pt x="804" y="247"/>
                    <a:pt x="810" y="240"/>
                    <a:pt x="815" y="233"/>
                  </a:cubicBezTo>
                  <a:cubicBezTo>
                    <a:pt x="815" y="233"/>
                    <a:pt x="815" y="232"/>
                    <a:pt x="816" y="232"/>
                  </a:cubicBezTo>
                  <a:cubicBezTo>
                    <a:pt x="836" y="203"/>
                    <a:pt x="846" y="172"/>
                    <a:pt x="847" y="140"/>
                  </a:cubicBezTo>
                  <a:cubicBezTo>
                    <a:pt x="848" y="139"/>
                    <a:pt x="848" y="137"/>
                    <a:pt x="848" y="136"/>
                  </a:cubicBezTo>
                  <a:cubicBezTo>
                    <a:pt x="848" y="87"/>
                    <a:pt x="824" y="40"/>
                    <a:pt x="780" y="0"/>
                  </a:cubicBezTo>
                  <a:lnTo>
                    <a:pt x="780" y="5"/>
                  </a:lnTo>
                  <a:lnTo>
                    <a:pt x="780" y="35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7138987" y="4970565"/>
              <a:ext cx="80963" cy="161925"/>
            </a:xfrm>
            <a:custGeom>
              <a:rect b="b" l="l" r="r" t="t"/>
              <a:pathLst>
                <a:path extrusionOk="0" h="516" w="259">
                  <a:moveTo>
                    <a:pt x="91" y="48"/>
                  </a:moveTo>
                  <a:lnTo>
                    <a:pt x="5" y="135"/>
                  </a:lnTo>
                  <a:cubicBezTo>
                    <a:pt x="0" y="140"/>
                    <a:pt x="0" y="147"/>
                    <a:pt x="5" y="152"/>
                  </a:cubicBezTo>
                  <a:lnTo>
                    <a:pt x="98" y="247"/>
                  </a:lnTo>
                  <a:cubicBezTo>
                    <a:pt x="111" y="252"/>
                    <a:pt x="124" y="258"/>
                    <a:pt x="136" y="265"/>
                  </a:cubicBezTo>
                  <a:cubicBezTo>
                    <a:pt x="201" y="303"/>
                    <a:pt x="237" y="354"/>
                    <a:pt x="237" y="409"/>
                  </a:cubicBezTo>
                  <a:cubicBezTo>
                    <a:pt x="237" y="423"/>
                    <a:pt x="235" y="437"/>
                    <a:pt x="231" y="450"/>
                  </a:cubicBezTo>
                  <a:lnTo>
                    <a:pt x="231" y="491"/>
                  </a:lnTo>
                  <a:cubicBezTo>
                    <a:pt x="238" y="496"/>
                    <a:pt x="245" y="501"/>
                    <a:pt x="251" y="507"/>
                  </a:cubicBezTo>
                  <a:cubicBezTo>
                    <a:pt x="254" y="509"/>
                    <a:pt x="255" y="513"/>
                    <a:pt x="255" y="516"/>
                  </a:cubicBezTo>
                  <a:lnTo>
                    <a:pt x="255" y="511"/>
                  </a:lnTo>
                  <a:lnTo>
                    <a:pt x="255" y="439"/>
                  </a:lnTo>
                  <a:cubicBezTo>
                    <a:pt x="259" y="398"/>
                    <a:pt x="242" y="357"/>
                    <a:pt x="207" y="322"/>
                  </a:cubicBezTo>
                  <a:lnTo>
                    <a:pt x="31" y="144"/>
                  </a:lnTo>
                  <a:lnTo>
                    <a:pt x="174" y="0"/>
                  </a:lnTo>
                  <a:cubicBezTo>
                    <a:pt x="163" y="9"/>
                    <a:pt x="150" y="18"/>
                    <a:pt x="136" y="26"/>
                  </a:cubicBezTo>
                  <a:cubicBezTo>
                    <a:pt x="122" y="34"/>
                    <a:pt x="107" y="41"/>
                    <a:pt x="91" y="4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992937" y="4968977"/>
              <a:ext cx="82550" cy="163511"/>
            </a:xfrm>
            <a:custGeom>
              <a:rect b="b" l="l" r="r" t="t"/>
              <a:pathLst>
                <a:path extrusionOk="0" h="520" w="260">
                  <a:moveTo>
                    <a:pt x="5" y="520"/>
                  </a:moveTo>
                  <a:cubicBezTo>
                    <a:pt x="5" y="516"/>
                    <a:pt x="6" y="513"/>
                    <a:pt x="9" y="511"/>
                  </a:cubicBezTo>
                  <a:cubicBezTo>
                    <a:pt x="15" y="505"/>
                    <a:pt x="22" y="500"/>
                    <a:pt x="30" y="494"/>
                  </a:cubicBezTo>
                  <a:lnTo>
                    <a:pt x="30" y="450"/>
                  </a:lnTo>
                  <a:cubicBezTo>
                    <a:pt x="26" y="438"/>
                    <a:pt x="24" y="425"/>
                    <a:pt x="24" y="412"/>
                  </a:cubicBezTo>
                  <a:cubicBezTo>
                    <a:pt x="24" y="357"/>
                    <a:pt x="60" y="306"/>
                    <a:pt x="125" y="268"/>
                  </a:cubicBezTo>
                  <a:cubicBezTo>
                    <a:pt x="137" y="262"/>
                    <a:pt x="149" y="256"/>
                    <a:pt x="161" y="250"/>
                  </a:cubicBezTo>
                  <a:lnTo>
                    <a:pt x="256" y="155"/>
                  </a:lnTo>
                  <a:cubicBezTo>
                    <a:pt x="260" y="150"/>
                    <a:pt x="260" y="143"/>
                    <a:pt x="256" y="138"/>
                  </a:cubicBezTo>
                  <a:lnTo>
                    <a:pt x="169" y="50"/>
                  </a:lnTo>
                  <a:cubicBezTo>
                    <a:pt x="153" y="44"/>
                    <a:pt x="139" y="37"/>
                    <a:pt x="125" y="29"/>
                  </a:cubicBezTo>
                  <a:cubicBezTo>
                    <a:pt x="110" y="20"/>
                    <a:pt x="96" y="10"/>
                    <a:pt x="83" y="0"/>
                  </a:cubicBezTo>
                  <a:lnTo>
                    <a:pt x="229" y="147"/>
                  </a:lnTo>
                  <a:lnTo>
                    <a:pt x="51" y="326"/>
                  </a:lnTo>
                  <a:cubicBezTo>
                    <a:pt x="16" y="362"/>
                    <a:pt x="0" y="403"/>
                    <a:pt x="5" y="444"/>
                  </a:cubicBezTo>
                  <a:lnTo>
                    <a:pt x="5" y="515"/>
                  </a:lnTo>
                  <a:lnTo>
                    <a:pt x="5" y="52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6992937" y="4910240"/>
              <a:ext cx="19050" cy="52387"/>
            </a:xfrm>
            <a:custGeom>
              <a:rect b="b" l="l" r="r" t="t"/>
              <a:pathLst>
                <a:path extrusionOk="0" h="166" w="60">
                  <a:moveTo>
                    <a:pt x="24" y="75"/>
                  </a:moveTo>
                  <a:cubicBezTo>
                    <a:pt x="24" y="63"/>
                    <a:pt x="26" y="50"/>
                    <a:pt x="30" y="38"/>
                  </a:cubicBezTo>
                  <a:lnTo>
                    <a:pt x="30" y="21"/>
                  </a:lnTo>
                  <a:cubicBezTo>
                    <a:pt x="21" y="15"/>
                    <a:pt x="13" y="8"/>
                    <a:pt x="5" y="0"/>
                  </a:cubicBezTo>
                  <a:lnTo>
                    <a:pt x="5" y="37"/>
                  </a:lnTo>
                  <a:cubicBezTo>
                    <a:pt x="0" y="80"/>
                    <a:pt x="16" y="122"/>
                    <a:pt x="51" y="158"/>
                  </a:cubicBezTo>
                  <a:lnTo>
                    <a:pt x="60" y="166"/>
                  </a:lnTo>
                  <a:cubicBezTo>
                    <a:pt x="37" y="139"/>
                    <a:pt x="24" y="108"/>
                    <a:pt x="24" y="7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7202487" y="4910240"/>
              <a:ext cx="17463" cy="50800"/>
            </a:xfrm>
            <a:custGeom>
              <a:rect b="b" l="l" r="r" t="t"/>
              <a:pathLst>
                <a:path extrusionOk="0" h="160" w="54">
                  <a:moveTo>
                    <a:pt x="26" y="20"/>
                  </a:moveTo>
                  <a:lnTo>
                    <a:pt x="26" y="33"/>
                  </a:lnTo>
                  <a:cubicBezTo>
                    <a:pt x="30" y="46"/>
                    <a:pt x="32" y="60"/>
                    <a:pt x="32" y="73"/>
                  </a:cubicBezTo>
                  <a:cubicBezTo>
                    <a:pt x="32" y="104"/>
                    <a:pt x="21" y="133"/>
                    <a:pt x="0" y="160"/>
                  </a:cubicBezTo>
                  <a:lnTo>
                    <a:pt x="2" y="157"/>
                  </a:lnTo>
                  <a:cubicBezTo>
                    <a:pt x="38" y="120"/>
                    <a:pt x="54" y="82"/>
                    <a:pt x="50" y="40"/>
                  </a:cubicBezTo>
                  <a:lnTo>
                    <a:pt x="50" y="0"/>
                  </a:lnTo>
                  <a:cubicBezTo>
                    <a:pt x="43" y="7"/>
                    <a:pt x="34" y="14"/>
                    <a:pt x="26" y="2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7018337" y="4956277"/>
              <a:ext cx="6350" cy="7937"/>
            </a:xfrm>
            <a:custGeom>
              <a:rect b="b" l="l" r="r" t="t"/>
              <a:pathLst>
                <a:path extrusionOk="0" h="22" w="22">
                  <a:moveTo>
                    <a:pt x="22" y="22"/>
                  </a:moveTo>
                  <a:lnTo>
                    <a:pt x="0" y="0"/>
                  </a:lnTo>
                  <a:cubicBezTo>
                    <a:pt x="6" y="7"/>
                    <a:pt x="13" y="15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7188200" y="4954690"/>
              <a:ext cx="9525" cy="9525"/>
            </a:xfrm>
            <a:custGeom>
              <a:rect b="b" l="l" r="r" t="t"/>
              <a:pathLst>
                <a:path extrusionOk="0" h="32" w="32">
                  <a:moveTo>
                    <a:pt x="32" y="0"/>
                  </a:moveTo>
                  <a:lnTo>
                    <a:pt x="0" y="32"/>
                  </a:lnTo>
                  <a:cubicBezTo>
                    <a:pt x="13" y="22"/>
                    <a:pt x="23" y="11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7202487" y="5121377"/>
              <a:ext cx="15875" cy="50800"/>
            </a:xfrm>
            <a:custGeom>
              <a:rect b="b" l="l" r="r" t="t"/>
              <a:pathLst>
                <a:path extrusionOk="0" h="159" w="54">
                  <a:moveTo>
                    <a:pt x="14" y="0"/>
                  </a:moveTo>
                  <a:cubicBezTo>
                    <a:pt x="10" y="7"/>
                    <a:pt x="5" y="14"/>
                    <a:pt x="0" y="20"/>
                  </a:cubicBezTo>
                  <a:cubicBezTo>
                    <a:pt x="10" y="27"/>
                    <a:pt x="20" y="34"/>
                    <a:pt x="30" y="42"/>
                  </a:cubicBezTo>
                  <a:lnTo>
                    <a:pt x="30" y="88"/>
                  </a:lnTo>
                  <a:cubicBezTo>
                    <a:pt x="45" y="110"/>
                    <a:pt x="53" y="134"/>
                    <a:pt x="54" y="159"/>
                  </a:cubicBezTo>
                  <a:lnTo>
                    <a:pt x="54" y="66"/>
                  </a:lnTo>
                  <a:lnTo>
                    <a:pt x="54" y="36"/>
                  </a:lnTo>
                  <a:cubicBezTo>
                    <a:pt x="54" y="33"/>
                    <a:pt x="53" y="29"/>
                    <a:pt x="50" y="27"/>
                  </a:cubicBezTo>
                  <a:cubicBezTo>
                    <a:pt x="44" y="21"/>
                    <a:pt x="37" y="16"/>
                    <a:pt x="30" y="11"/>
                  </a:cubicBezTo>
                  <a:cubicBezTo>
                    <a:pt x="25" y="7"/>
                    <a:pt x="20" y="4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7145337" y="5099152"/>
              <a:ext cx="53975" cy="23812"/>
            </a:xfrm>
            <a:custGeom>
              <a:rect b="b" l="l" r="r" t="t"/>
              <a:pathLst>
                <a:path extrusionOk="0" h="80" w="175">
                  <a:moveTo>
                    <a:pt x="42" y="34"/>
                  </a:moveTo>
                  <a:cubicBezTo>
                    <a:pt x="85" y="45"/>
                    <a:pt x="125" y="61"/>
                    <a:pt x="160" y="80"/>
                  </a:cubicBezTo>
                  <a:cubicBezTo>
                    <a:pt x="166" y="74"/>
                    <a:pt x="171" y="67"/>
                    <a:pt x="175" y="60"/>
                  </a:cubicBezTo>
                  <a:cubicBezTo>
                    <a:pt x="125" y="31"/>
                    <a:pt x="65" y="11"/>
                    <a:pt x="0" y="0"/>
                  </a:cubicBez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994525" y="5121377"/>
              <a:ext cx="17463" cy="52387"/>
            </a:xfrm>
            <a:custGeom>
              <a:rect b="b" l="l" r="r" t="t"/>
              <a:pathLst>
                <a:path extrusionOk="0" h="167" w="55">
                  <a:moveTo>
                    <a:pt x="0" y="67"/>
                  </a:moveTo>
                  <a:lnTo>
                    <a:pt x="0" y="167"/>
                  </a:lnTo>
                  <a:lnTo>
                    <a:pt x="0" y="167"/>
                  </a:lnTo>
                  <a:cubicBezTo>
                    <a:pt x="0" y="139"/>
                    <a:pt x="9" y="113"/>
                    <a:pt x="25" y="89"/>
                  </a:cubicBezTo>
                  <a:lnTo>
                    <a:pt x="25" y="43"/>
                  </a:lnTo>
                  <a:cubicBezTo>
                    <a:pt x="34" y="35"/>
                    <a:pt x="44" y="27"/>
                    <a:pt x="55" y="20"/>
                  </a:cubicBezTo>
                  <a:cubicBezTo>
                    <a:pt x="50" y="14"/>
                    <a:pt x="45" y="7"/>
                    <a:pt x="40" y="0"/>
                  </a:cubicBezTo>
                  <a:cubicBezTo>
                    <a:pt x="35" y="4"/>
                    <a:pt x="30" y="8"/>
                    <a:pt x="25" y="11"/>
                  </a:cubicBezTo>
                  <a:cubicBezTo>
                    <a:pt x="17" y="17"/>
                    <a:pt x="10" y="22"/>
                    <a:pt x="4" y="28"/>
                  </a:cubicBezTo>
                  <a:cubicBezTo>
                    <a:pt x="1" y="30"/>
                    <a:pt x="0" y="33"/>
                    <a:pt x="0" y="37"/>
                  </a:cubicBezTo>
                  <a:lnTo>
                    <a:pt x="0" y="67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7013575" y="5099152"/>
              <a:ext cx="55563" cy="23812"/>
            </a:xfrm>
            <a:custGeom>
              <a:rect b="b" l="l" r="r" t="t"/>
              <a:pathLst>
                <a:path extrusionOk="0" h="80" w="174">
                  <a:moveTo>
                    <a:pt x="174" y="0"/>
                  </a:moveTo>
                  <a:cubicBezTo>
                    <a:pt x="109" y="11"/>
                    <a:pt x="49" y="31"/>
                    <a:pt x="0" y="60"/>
                  </a:cubicBezTo>
                  <a:cubicBezTo>
                    <a:pt x="4" y="67"/>
                    <a:pt x="9" y="74"/>
                    <a:pt x="15" y="80"/>
                  </a:cubicBezTo>
                  <a:cubicBezTo>
                    <a:pt x="50" y="61"/>
                    <a:pt x="89" y="45"/>
                    <a:pt x="133" y="34"/>
                  </a:cubicBezTo>
                  <a:lnTo>
                    <a:pt x="174" y="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994525" y="5173765"/>
              <a:ext cx="33338" cy="47625"/>
            </a:xfrm>
            <a:custGeom>
              <a:rect b="b" l="l" r="r" t="t"/>
              <a:pathLst>
                <a:path extrusionOk="0" h="151" w="107">
                  <a:moveTo>
                    <a:pt x="0" y="0"/>
                  </a:moveTo>
                  <a:cubicBezTo>
                    <a:pt x="0" y="57"/>
                    <a:pt x="38" y="111"/>
                    <a:pt x="107" y="151"/>
                  </a:cubicBezTo>
                  <a:cubicBezTo>
                    <a:pt x="38" y="111"/>
                    <a:pt x="0" y="5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994525" y="5134077"/>
              <a:ext cx="225426" cy="106362"/>
            </a:xfrm>
            <a:custGeom>
              <a:rect b="b" l="l" r="r" t="t"/>
              <a:pathLst>
                <a:path extrusionOk="0" h="340" w="714">
                  <a:moveTo>
                    <a:pt x="107" y="280"/>
                  </a:moveTo>
                  <a:cubicBezTo>
                    <a:pt x="176" y="320"/>
                    <a:pt x="266" y="340"/>
                    <a:pt x="357" y="340"/>
                  </a:cubicBezTo>
                  <a:cubicBezTo>
                    <a:pt x="448" y="340"/>
                    <a:pt x="538" y="320"/>
                    <a:pt x="607" y="280"/>
                  </a:cubicBezTo>
                  <a:cubicBezTo>
                    <a:pt x="676" y="240"/>
                    <a:pt x="714" y="186"/>
                    <a:pt x="714" y="129"/>
                  </a:cubicBezTo>
                  <a:cubicBezTo>
                    <a:pt x="714" y="126"/>
                    <a:pt x="714" y="124"/>
                    <a:pt x="713" y="121"/>
                  </a:cubicBezTo>
                  <a:cubicBezTo>
                    <a:pt x="712" y="96"/>
                    <a:pt x="704" y="72"/>
                    <a:pt x="689" y="50"/>
                  </a:cubicBezTo>
                  <a:cubicBezTo>
                    <a:pt x="677" y="32"/>
                    <a:pt x="661" y="16"/>
                    <a:pt x="641" y="0"/>
                  </a:cubicBezTo>
                  <a:cubicBezTo>
                    <a:pt x="637" y="5"/>
                    <a:pt x="632" y="9"/>
                    <a:pt x="627" y="12"/>
                  </a:cubicBezTo>
                  <a:cubicBezTo>
                    <a:pt x="637" y="22"/>
                    <a:pt x="645" y="33"/>
                    <a:pt x="652" y="44"/>
                  </a:cubicBezTo>
                  <a:cubicBezTo>
                    <a:pt x="676" y="70"/>
                    <a:pt x="689" y="99"/>
                    <a:pt x="689" y="129"/>
                  </a:cubicBezTo>
                  <a:cubicBezTo>
                    <a:pt x="689" y="177"/>
                    <a:pt x="656" y="223"/>
                    <a:pt x="595" y="259"/>
                  </a:cubicBezTo>
                  <a:cubicBezTo>
                    <a:pt x="464" y="334"/>
                    <a:pt x="250" y="334"/>
                    <a:pt x="119" y="259"/>
                  </a:cubicBezTo>
                  <a:cubicBezTo>
                    <a:pt x="58" y="223"/>
                    <a:pt x="25" y="177"/>
                    <a:pt x="25" y="129"/>
                  </a:cubicBezTo>
                  <a:cubicBezTo>
                    <a:pt x="25" y="99"/>
                    <a:pt x="37" y="70"/>
                    <a:pt x="61" y="44"/>
                  </a:cubicBezTo>
                  <a:cubicBezTo>
                    <a:pt x="68" y="33"/>
                    <a:pt x="77" y="23"/>
                    <a:pt x="87" y="12"/>
                  </a:cubicBezTo>
                  <a:cubicBezTo>
                    <a:pt x="82" y="9"/>
                    <a:pt x="77" y="5"/>
                    <a:pt x="73" y="0"/>
                  </a:cubicBezTo>
                  <a:cubicBezTo>
                    <a:pt x="53" y="16"/>
                    <a:pt x="37" y="33"/>
                    <a:pt x="25" y="51"/>
                  </a:cubicBezTo>
                  <a:cubicBezTo>
                    <a:pt x="9" y="75"/>
                    <a:pt x="0" y="101"/>
                    <a:pt x="0" y="129"/>
                  </a:cubicBezTo>
                  <a:lnTo>
                    <a:pt x="0" y="129"/>
                  </a:lnTo>
                  <a:cubicBezTo>
                    <a:pt x="0" y="186"/>
                    <a:pt x="38" y="240"/>
                    <a:pt x="107" y="2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7169150" y="5118202"/>
              <a:ext cx="20638" cy="14287"/>
            </a:xfrm>
            <a:custGeom>
              <a:rect b="b" l="l" r="r" t="t"/>
              <a:pathLst>
                <a:path extrusionOk="0" h="44" w="66">
                  <a:moveTo>
                    <a:pt x="0" y="0"/>
                  </a:moveTo>
                  <a:lnTo>
                    <a:pt x="50" y="41"/>
                  </a:lnTo>
                  <a:cubicBezTo>
                    <a:pt x="51" y="42"/>
                    <a:pt x="52" y="43"/>
                    <a:pt x="53" y="44"/>
                  </a:cubicBezTo>
                  <a:cubicBezTo>
                    <a:pt x="58" y="40"/>
                    <a:pt x="62" y="37"/>
                    <a:pt x="66" y="34"/>
                  </a:cubicBezTo>
                  <a:cubicBezTo>
                    <a:pt x="62" y="31"/>
                    <a:pt x="58" y="28"/>
                    <a:pt x="53" y="25"/>
                  </a:cubicBezTo>
                  <a:cubicBezTo>
                    <a:pt x="36" y="16"/>
                    <a:pt x="19" y="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7024687" y="5118202"/>
              <a:ext cx="20638" cy="14287"/>
            </a:xfrm>
            <a:custGeom>
              <a:rect b="b" l="l" r="r" t="t"/>
              <a:pathLst>
                <a:path extrusionOk="0" h="44" w="66">
                  <a:moveTo>
                    <a:pt x="66" y="0"/>
                  </a:moveTo>
                  <a:cubicBezTo>
                    <a:pt x="47" y="7"/>
                    <a:pt x="30" y="16"/>
                    <a:pt x="13" y="25"/>
                  </a:cubicBezTo>
                  <a:cubicBezTo>
                    <a:pt x="8" y="28"/>
                    <a:pt x="4" y="31"/>
                    <a:pt x="0" y="34"/>
                  </a:cubicBezTo>
                  <a:cubicBezTo>
                    <a:pt x="4" y="37"/>
                    <a:pt x="8" y="40"/>
                    <a:pt x="12" y="44"/>
                  </a:cubicBezTo>
                  <a:cubicBezTo>
                    <a:pt x="15" y="42"/>
                    <a:pt x="18" y="40"/>
                    <a:pt x="21" y="38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973887" y="4840390"/>
              <a:ext cx="266701" cy="106362"/>
            </a:xfrm>
            <a:custGeom>
              <a:rect b="b" l="l" r="r" t="t"/>
              <a:pathLst>
                <a:path extrusionOk="0" h="339" w="849">
                  <a:moveTo>
                    <a:pt x="92" y="244"/>
                  </a:moveTo>
                  <a:cubicBezTo>
                    <a:pt x="93" y="245"/>
                    <a:pt x="95" y="246"/>
                    <a:pt x="97" y="248"/>
                  </a:cubicBezTo>
                  <a:cubicBezTo>
                    <a:pt x="98" y="245"/>
                    <a:pt x="99" y="243"/>
                    <a:pt x="100" y="241"/>
                  </a:cubicBezTo>
                  <a:cubicBezTo>
                    <a:pt x="103" y="234"/>
                    <a:pt x="110" y="232"/>
                    <a:pt x="116" y="235"/>
                  </a:cubicBezTo>
                  <a:cubicBezTo>
                    <a:pt x="123" y="238"/>
                    <a:pt x="125" y="246"/>
                    <a:pt x="122" y="252"/>
                  </a:cubicBezTo>
                  <a:cubicBezTo>
                    <a:pt x="120" y="255"/>
                    <a:pt x="119" y="258"/>
                    <a:pt x="118" y="262"/>
                  </a:cubicBezTo>
                  <a:cubicBezTo>
                    <a:pt x="121" y="264"/>
                    <a:pt x="124" y="265"/>
                    <a:pt x="127" y="267"/>
                  </a:cubicBezTo>
                  <a:cubicBezTo>
                    <a:pt x="127" y="267"/>
                    <a:pt x="127" y="267"/>
                    <a:pt x="127" y="267"/>
                  </a:cubicBezTo>
                  <a:cubicBezTo>
                    <a:pt x="210" y="314"/>
                    <a:pt x="316" y="339"/>
                    <a:pt x="424" y="339"/>
                  </a:cubicBezTo>
                  <a:cubicBezTo>
                    <a:pt x="477" y="339"/>
                    <a:pt x="530" y="333"/>
                    <a:pt x="582" y="321"/>
                  </a:cubicBezTo>
                  <a:cubicBezTo>
                    <a:pt x="632" y="309"/>
                    <a:pt x="685" y="289"/>
                    <a:pt x="730" y="262"/>
                  </a:cubicBezTo>
                  <a:cubicBezTo>
                    <a:pt x="729" y="258"/>
                    <a:pt x="728" y="255"/>
                    <a:pt x="726" y="252"/>
                  </a:cubicBezTo>
                  <a:cubicBezTo>
                    <a:pt x="723" y="246"/>
                    <a:pt x="725" y="238"/>
                    <a:pt x="732" y="235"/>
                  </a:cubicBezTo>
                  <a:cubicBezTo>
                    <a:pt x="738" y="232"/>
                    <a:pt x="745" y="234"/>
                    <a:pt x="748" y="241"/>
                  </a:cubicBezTo>
                  <a:cubicBezTo>
                    <a:pt x="750" y="243"/>
                    <a:pt x="750" y="245"/>
                    <a:pt x="751" y="248"/>
                  </a:cubicBezTo>
                  <a:cubicBezTo>
                    <a:pt x="753" y="247"/>
                    <a:pt x="754" y="246"/>
                    <a:pt x="756" y="245"/>
                  </a:cubicBezTo>
                  <a:cubicBezTo>
                    <a:pt x="764" y="239"/>
                    <a:pt x="773" y="232"/>
                    <a:pt x="780" y="225"/>
                  </a:cubicBezTo>
                  <a:cubicBezTo>
                    <a:pt x="816" y="193"/>
                    <a:pt x="841" y="153"/>
                    <a:pt x="847" y="107"/>
                  </a:cubicBezTo>
                  <a:cubicBezTo>
                    <a:pt x="849" y="92"/>
                    <a:pt x="848" y="51"/>
                    <a:pt x="848" y="22"/>
                  </a:cubicBezTo>
                  <a:lnTo>
                    <a:pt x="848" y="1"/>
                  </a:lnTo>
                  <a:cubicBezTo>
                    <a:pt x="848" y="1"/>
                    <a:pt x="848" y="0"/>
                    <a:pt x="847" y="0"/>
                  </a:cubicBezTo>
                  <a:cubicBezTo>
                    <a:pt x="847" y="32"/>
                    <a:pt x="836" y="62"/>
                    <a:pt x="816" y="90"/>
                  </a:cubicBezTo>
                  <a:cubicBezTo>
                    <a:pt x="819" y="87"/>
                    <a:pt x="821" y="84"/>
                    <a:pt x="823" y="80"/>
                  </a:cubicBezTo>
                  <a:cubicBezTo>
                    <a:pt x="823" y="91"/>
                    <a:pt x="823" y="99"/>
                    <a:pt x="822" y="104"/>
                  </a:cubicBezTo>
                  <a:cubicBezTo>
                    <a:pt x="809" y="207"/>
                    <a:pt x="681" y="272"/>
                    <a:pt x="576" y="296"/>
                  </a:cubicBezTo>
                  <a:cubicBezTo>
                    <a:pt x="425" y="332"/>
                    <a:pt x="258" y="312"/>
                    <a:pt x="139" y="246"/>
                  </a:cubicBezTo>
                  <a:cubicBezTo>
                    <a:pt x="88" y="215"/>
                    <a:pt x="27" y="165"/>
                    <a:pt x="25" y="94"/>
                  </a:cubicBezTo>
                  <a:lnTo>
                    <a:pt x="25" y="81"/>
                  </a:lnTo>
                  <a:cubicBezTo>
                    <a:pt x="27" y="83"/>
                    <a:pt x="28" y="85"/>
                    <a:pt x="30" y="87"/>
                  </a:cubicBezTo>
                  <a:cubicBezTo>
                    <a:pt x="11" y="60"/>
                    <a:pt x="1" y="3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95"/>
                  </a:lnTo>
                  <a:cubicBezTo>
                    <a:pt x="2" y="148"/>
                    <a:pt x="31" y="191"/>
                    <a:pt x="67" y="223"/>
                  </a:cubicBezTo>
                  <a:cubicBezTo>
                    <a:pt x="75" y="231"/>
                    <a:pt x="83" y="238"/>
                    <a:pt x="92" y="24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991350" y="4876902"/>
              <a:ext cx="4763" cy="4762"/>
            </a:xfrm>
            <a:custGeom>
              <a:rect b="b" l="l" r="r" t="t"/>
              <a:pathLst>
                <a:path extrusionOk="0" h="15" w="16">
                  <a:moveTo>
                    <a:pt x="16" y="15"/>
                  </a:moveTo>
                  <a:cubicBezTo>
                    <a:pt x="10" y="10"/>
                    <a:pt x="5" y="5"/>
                    <a:pt x="0" y="0"/>
                  </a:cubicBezTo>
                  <a:cubicBezTo>
                    <a:pt x="5" y="5"/>
                    <a:pt x="10" y="10"/>
                    <a:pt x="16" y="1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7224712" y="4868965"/>
              <a:ext cx="4763" cy="6350"/>
            </a:xfrm>
            <a:custGeom>
              <a:rect b="b" l="l" r="r" t="t"/>
              <a:pathLst>
                <a:path extrusionOk="0" h="19" w="15">
                  <a:moveTo>
                    <a:pt x="0" y="19"/>
                  </a:moveTo>
                  <a:cubicBezTo>
                    <a:pt x="6" y="13"/>
                    <a:pt x="11" y="7"/>
                    <a:pt x="15" y="0"/>
                  </a:cubicBezTo>
                  <a:cubicBezTo>
                    <a:pt x="11" y="7"/>
                    <a:pt x="6" y="13"/>
                    <a:pt x="0" y="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985000" y="4868965"/>
              <a:ext cx="4763" cy="6350"/>
            </a:xfrm>
            <a:custGeom>
              <a:rect b="b" l="l" r="r" t="t"/>
              <a:pathLst>
                <a:path extrusionOk="0" h="18" w="14">
                  <a:moveTo>
                    <a:pt x="0" y="0"/>
                  </a:moveTo>
                  <a:cubicBezTo>
                    <a:pt x="4" y="6"/>
                    <a:pt x="9" y="12"/>
                    <a:pt x="14" y="18"/>
                  </a:cubicBezTo>
                  <a:cubicBezTo>
                    <a:pt x="9" y="12"/>
                    <a:pt x="4" y="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7218362" y="4876902"/>
              <a:ext cx="4763" cy="4762"/>
            </a:xfrm>
            <a:custGeom>
              <a:rect b="b" l="l" r="r" t="t"/>
              <a:pathLst>
                <a:path extrusionOk="0" h="19" w="19">
                  <a:moveTo>
                    <a:pt x="19" y="0"/>
                  </a:moveTo>
                  <a:cubicBezTo>
                    <a:pt x="13" y="6"/>
                    <a:pt x="6" y="13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2"/>
                    <a:pt x="13" y="6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997700" y="4883252"/>
              <a:ext cx="6350" cy="4762"/>
            </a:xfrm>
            <a:custGeom>
              <a:rect b="b" l="l" r="r" t="t"/>
              <a:pathLst>
                <a:path extrusionOk="0" h="15" w="20">
                  <a:moveTo>
                    <a:pt x="20" y="15"/>
                  </a:moveTo>
                  <a:cubicBezTo>
                    <a:pt x="13" y="10"/>
                    <a:pt x="6" y="5"/>
                    <a:pt x="0" y="0"/>
                  </a:cubicBezTo>
                  <a:cubicBezTo>
                    <a:pt x="6" y="5"/>
                    <a:pt x="13" y="10"/>
                    <a:pt x="20" y="1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7085012" y="4915002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070725" y="4913415"/>
              <a:ext cx="6350" cy="1587"/>
            </a:xfrm>
            <a:custGeom>
              <a:rect b="b" l="l" r="r" t="t"/>
              <a:pathLst>
                <a:path extrusionOk="0" h="3" w="19">
                  <a:moveTo>
                    <a:pt x="0" y="0"/>
                  </a:moveTo>
                  <a:cubicBezTo>
                    <a:pt x="7" y="1"/>
                    <a:pt x="13" y="2"/>
                    <a:pt x="19" y="3"/>
                  </a:cubicBezTo>
                  <a:cubicBezTo>
                    <a:pt x="13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7058025" y="4911827"/>
              <a:ext cx="9525" cy="1587"/>
            </a:xfrm>
            <a:custGeom>
              <a:rect b="b" l="l" r="r" t="t"/>
              <a:pathLst>
                <a:path extrusionOk="0" h="6" w="28">
                  <a:moveTo>
                    <a:pt x="28" y="6"/>
                  </a:moveTo>
                  <a:cubicBezTo>
                    <a:pt x="18" y="4"/>
                    <a:pt x="9" y="2"/>
                    <a:pt x="0" y="0"/>
                  </a:cubicBezTo>
                  <a:cubicBezTo>
                    <a:pt x="8" y="2"/>
                    <a:pt x="17" y="4"/>
                    <a:pt x="25" y="6"/>
                  </a:cubicBezTo>
                  <a:cubicBezTo>
                    <a:pt x="26" y="6"/>
                    <a:pt x="27" y="6"/>
                    <a:pt x="28" y="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7048500" y="4908652"/>
              <a:ext cx="6350" cy="1587"/>
            </a:xfrm>
            <a:custGeom>
              <a:rect b="b" l="l" r="r" t="t"/>
              <a:pathLst>
                <a:path extrusionOk="0" h="6" w="22">
                  <a:moveTo>
                    <a:pt x="0" y="0"/>
                  </a:moveTo>
                  <a:cubicBezTo>
                    <a:pt x="7" y="2"/>
                    <a:pt x="14" y="4"/>
                    <a:pt x="22" y="6"/>
                  </a:cubicBezTo>
                  <a:cubicBezTo>
                    <a:pt x="14" y="4"/>
                    <a:pt x="7" y="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7005637" y="4889602"/>
              <a:ext cx="6350" cy="3175"/>
            </a:xfrm>
            <a:custGeom>
              <a:rect b="b" l="l" r="r" t="t"/>
              <a:pathLst>
                <a:path extrusionOk="0" h="11" w="18">
                  <a:moveTo>
                    <a:pt x="18" y="11"/>
                  </a:moveTo>
                  <a:cubicBezTo>
                    <a:pt x="12" y="7"/>
                    <a:pt x="6" y="4"/>
                    <a:pt x="0" y="0"/>
                  </a:cubicBezTo>
                  <a:cubicBezTo>
                    <a:pt x="6" y="4"/>
                    <a:pt x="12" y="8"/>
                    <a:pt x="18" y="1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7016750" y="4895952"/>
              <a:ext cx="1588" cy="1587"/>
            </a:xfrm>
            <a:custGeom>
              <a:rect b="b" l="l" r="r" t="t"/>
              <a:pathLst>
                <a:path extrusionOk="0" h="3" w="6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7164387" y="4908652"/>
              <a:ext cx="1588" cy="0"/>
            </a:xfrm>
            <a:custGeom>
              <a:rect b="b" l="l" r="r" t="t"/>
              <a:pathLst>
                <a:path extrusionOk="0" h="1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7181850" y="4899127"/>
              <a:ext cx="7938" cy="4762"/>
            </a:xfrm>
            <a:custGeom>
              <a:rect b="b" l="l" r="r" t="t"/>
              <a:pathLst>
                <a:path extrusionOk="0" h="12" w="29">
                  <a:moveTo>
                    <a:pt x="0" y="12"/>
                  </a:moveTo>
                  <a:cubicBezTo>
                    <a:pt x="10" y="8"/>
                    <a:pt x="20" y="4"/>
                    <a:pt x="29" y="0"/>
                  </a:cubicBezTo>
                  <a:cubicBezTo>
                    <a:pt x="20" y="4"/>
                    <a:pt x="10" y="8"/>
                    <a:pt x="0" y="1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7172325" y="4905477"/>
              <a:ext cx="6350" cy="1587"/>
            </a:xfrm>
            <a:custGeom>
              <a:rect b="b" l="l" r="r" t="t"/>
              <a:pathLst>
                <a:path extrusionOk="0" h="6" w="20">
                  <a:moveTo>
                    <a:pt x="0" y="6"/>
                  </a:moveTo>
                  <a:cubicBezTo>
                    <a:pt x="7" y="4"/>
                    <a:pt x="13" y="2"/>
                    <a:pt x="20" y="0"/>
                  </a:cubicBezTo>
                  <a:cubicBezTo>
                    <a:pt x="13" y="2"/>
                    <a:pt x="7" y="4"/>
                    <a:pt x="0" y="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7191375" y="4883252"/>
              <a:ext cx="25400" cy="15875"/>
            </a:xfrm>
            <a:custGeom>
              <a:rect b="b" l="l" r="r" t="t"/>
              <a:pathLst>
                <a:path extrusionOk="0" h="52" w="83">
                  <a:moveTo>
                    <a:pt x="83" y="0"/>
                  </a:moveTo>
                  <a:cubicBezTo>
                    <a:pt x="68" y="13"/>
                    <a:pt x="50" y="25"/>
                    <a:pt x="31" y="36"/>
                  </a:cubicBezTo>
                  <a:cubicBezTo>
                    <a:pt x="21" y="42"/>
                    <a:pt x="11" y="47"/>
                    <a:pt x="0" y="52"/>
                  </a:cubicBezTo>
                  <a:cubicBezTo>
                    <a:pt x="31" y="38"/>
                    <a:pt x="59" y="20"/>
                    <a:pt x="83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7108825" y="5005490"/>
              <a:ext cx="26988" cy="30162"/>
            </a:xfrm>
            <a:custGeom>
              <a:rect b="b" l="l" r="r" t="t"/>
              <a:pathLst>
                <a:path extrusionOk="0" h="96" w="81">
                  <a:moveTo>
                    <a:pt x="81" y="0"/>
                  </a:moveTo>
                  <a:cubicBezTo>
                    <a:pt x="63" y="8"/>
                    <a:pt x="42" y="15"/>
                    <a:pt x="20" y="17"/>
                  </a:cubicBezTo>
                  <a:lnTo>
                    <a:pt x="5" y="30"/>
                  </a:lnTo>
                  <a:cubicBezTo>
                    <a:pt x="2" y="32"/>
                    <a:pt x="0" y="36"/>
                    <a:pt x="0" y="40"/>
                  </a:cubicBezTo>
                  <a:lnTo>
                    <a:pt x="0" y="96"/>
                  </a:lnTo>
                  <a:cubicBezTo>
                    <a:pt x="8" y="96"/>
                    <a:pt x="17" y="96"/>
                    <a:pt x="25" y="96"/>
                  </a:cubicBezTo>
                  <a:lnTo>
                    <a:pt x="25" y="46"/>
                  </a:lnTo>
                  <a:lnTo>
                    <a:pt x="81" y="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7027862" y="5043590"/>
              <a:ext cx="76200" cy="93662"/>
            </a:xfrm>
            <a:custGeom>
              <a:rect b="b" l="l" r="r" t="t"/>
              <a:pathLst>
                <a:path extrusionOk="0" h="294" w="242">
                  <a:moveTo>
                    <a:pt x="130" y="173"/>
                  </a:moveTo>
                  <a:lnTo>
                    <a:pt x="89" y="207"/>
                  </a:lnTo>
                  <a:lnTo>
                    <a:pt x="54" y="236"/>
                  </a:lnTo>
                  <a:lnTo>
                    <a:pt x="9" y="274"/>
                  </a:lnTo>
                  <a:cubicBezTo>
                    <a:pt x="6" y="276"/>
                    <a:pt x="3" y="278"/>
                    <a:pt x="0" y="280"/>
                  </a:cubicBezTo>
                  <a:cubicBezTo>
                    <a:pt x="7" y="285"/>
                    <a:pt x="14" y="290"/>
                    <a:pt x="22" y="294"/>
                  </a:cubicBezTo>
                  <a:cubicBezTo>
                    <a:pt x="23" y="294"/>
                    <a:pt x="23" y="294"/>
                    <a:pt x="24" y="293"/>
                  </a:cubicBezTo>
                  <a:lnTo>
                    <a:pt x="237" y="117"/>
                  </a:lnTo>
                  <a:cubicBezTo>
                    <a:pt x="240" y="114"/>
                    <a:pt x="242" y="111"/>
                    <a:pt x="242" y="107"/>
                  </a:cubicBezTo>
                  <a:lnTo>
                    <a:pt x="242" y="0"/>
                  </a:lnTo>
                  <a:cubicBezTo>
                    <a:pt x="233" y="0"/>
                    <a:pt x="225" y="0"/>
                    <a:pt x="217" y="1"/>
                  </a:cubicBezTo>
                  <a:lnTo>
                    <a:pt x="217" y="101"/>
                  </a:lnTo>
                  <a:lnTo>
                    <a:pt x="130" y="173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7007225" y="5137252"/>
              <a:ext cx="200025" cy="90487"/>
            </a:xfrm>
            <a:custGeom>
              <a:rect b="b" l="l" r="r" t="t"/>
              <a:pathLst>
                <a:path extrusionOk="0" h="286" w="634">
                  <a:moveTo>
                    <a:pt x="21" y="32"/>
                  </a:moveTo>
                  <a:cubicBezTo>
                    <a:pt x="7" y="55"/>
                    <a:pt x="0" y="79"/>
                    <a:pt x="1" y="104"/>
                  </a:cubicBezTo>
                  <a:cubicBezTo>
                    <a:pt x="3" y="153"/>
                    <a:pt x="37" y="199"/>
                    <a:pt x="96" y="233"/>
                  </a:cubicBezTo>
                  <a:cubicBezTo>
                    <a:pt x="157" y="268"/>
                    <a:pt x="237" y="286"/>
                    <a:pt x="317" y="286"/>
                  </a:cubicBezTo>
                  <a:cubicBezTo>
                    <a:pt x="397" y="286"/>
                    <a:pt x="477" y="268"/>
                    <a:pt x="538" y="233"/>
                  </a:cubicBezTo>
                  <a:cubicBezTo>
                    <a:pt x="596" y="200"/>
                    <a:pt x="630" y="154"/>
                    <a:pt x="633" y="105"/>
                  </a:cubicBezTo>
                  <a:cubicBezTo>
                    <a:pt x="634" y="80"/>
                    <a:pt x="627" y="55"/>
                    <a:pt x="612" y="32"/>
                  </a:cubicBezTo>
                  <a:cubicBezTo>
                    <a:pt x="605" y="21"/>
                    <a:pt x="597" y="10"/>
                    <a:pt x="587" y="0"/>
                  </a:cubicBezTo>
                  <a:cubicBezTo>
                    <a:pt x="580" y="6"/>
                    <a:pt x="573" y="10"/>
                    <a:pt x="566" y="15"/>
                  </a:cubicBezTo>
                  <a:cubicBezTo>
                    <a:pt x="595" y="42"/>
                    <a:pt x="610" y="73"/>
                    <a:pt x="608" y="104"/>
                  </a:cubicBezTo>
                  <a:cubicBezTo>
                    <a:pt x="606" y="144"/>
                    <a:pt x="576" y="182"/>
                    <a:pt x="525" y="212"/>
                  </a:cubicBezTo>
                  <a:cubicBezTo>
                    <a:pt x="411" y="278"/>
                    <a:pt x="224" y="278"/>
                    <a:pt x="109" y="212"/>
                  </a:cubicBezTo>
                  <a:cubicBezTo>
                    <a:pt x="57" y="182"/>
                    <a:pt x="28" y="143"/>
                    <a:pt x="26" y="103"/>
                  </a:cubicBezTo>
                  <a:cubicBezTo>
                    <a:pt x="25" y="72"/>
                    <a:pt x="39" y="42"/>
                    <a:pt x="68" y="15"/>
                  </a:cubicBezTo>
                  <a:cubicBezTo>
                    <a:pt x="61" y="10"/>
                    <a:pt x="54" y="6"/>
                    <a:pt x="47" y="0"/>
                  </a:cubicBezTo>
                  <a:cubicBezTo>
                    <a:pt x="37" y="11"/>
                    <a:pt x="28" y="21"/>
                    <a:pt x="21" y="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7078662" y="5005490"/>
              <a:ext cx="25400" cy="30162"/>
            </a:xfrm>
            <a:custGeom>
              <a:rect b="b" l="l" r="r" t="t"/>
              <a:pathLst>
                <a:path extrusionOk="0" h="97" w="81">
                  <a:moveTo>
                    <a:pt x="76" y="31"/>
                  </a:moveTo>
                  <a:lnTo>
                    <a:pt x="61" y="18"/>
                  </a:lnTo>
                  <a:cubicBezTo>
                    <a:pt x="38" y="15"/>
                    <a:pt x="17" y="9"/>
                    <a:pt x="0" y="0"/>
                  </a:cubicBezTo>
                  <a:lnTo>
                    <a:pt x="56" y="46"/>
                  </a:lnTo>
                  <a:lnTo>
                    <a:pt x="56" y="97"/>
                  </a:lnTo>
                  <a:cubicBezTo>
                    <a:pt x="64" y="97"/>
                    <a:pt x="72" y="97"/>
                    <a:pt x="81" y="97"/>
                  </a:cubicBezTo>
                  <a:lnTo>
                    <a:pt x="81" y="41"/>
                  </a:lnTo>
                  <a:cubicBezTo>
                    <a:pt x="81" y="37"/>
                    <a:pt x="79" y="33"/>
                    <a:pt x="76" y="3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7108825" y="5043590"/>
              <a:ext cx="76200" cy="93662"/>
            </a:xfrm>
            <a:custGeom>
              <a:rect b="b" l="l" r="r" t="t"/>
              <a:pathLst>
                <a:path extrusionOk="0" h="294" w="242">
                  <a:moveTo>
                    <a:pt x="5" y="117"/>
                  </a:moveTo>
                  <a:lnTo>
                    <a:pt x="221" y="294"/>
                  </a:lnTo>
                  <a:cubicBezTo>
                    <a:pt x="229" y="290"/>
                    <a:pt x="236" y="285"/>
                    <a:pt x="242" y="280"/>
                  </a:cubicBezTo>
                  <a:cubicBezTo>
                    <a:pt x="241" y="279"/>
                    <a:pt x="240" y="278"/>
                    <a:pt x="239" y="277"/>
                  </a:cubicBezTo>
                  <a:lnTo>
                    <a:pt x="189" y="236"/>
                  </a:lnTo>
                  <a:lnTo>
                    <a:pt x="154" y="207"/>
                  </a:lnTo>
                  <a:lnTo>
                    <a:pt x="112" y="173"/>
                  </a:lnTo>
                  <a:lnTo>
                    <a:pt x="25" y="101"/>
                  </a:lnTo>
                  <a:lnTo>
                    <a:pt x="25" y="0"/>
                  </a:lnTo>
                  <a:cubicBezTo>
                    <a:pt x="17" y="0"/>
                    <a:pt x="8" y="0"/>
                    <a:pt x="0" y="0"/>
                  </a:cubicBezTo>
                  <a:lnTo>
                    <a:pt x="0" y="107"/>
                  </a:lnTo>
                  <a:cubicBezTo>
                    <a:pt x="0" y="111"/>
                    <a:pt x="2" y="114"/>
                    <a:pt x="5" y="1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973887" y="4759427"/>
              <a:ext cx="266700" cy="157163"/>
            </a:xfrm>
            <a:custGeom>
              <a:rect b="b" l="l" r="r" t="t"/>
              <a:pathLst>
                <a:path extrusionOk="0" h="500" w="848">
                  <a:moveTo>
                    <a:pt x="424" y="25"/>
                  </a:moveTo>
                  <a:cubicBezTo>
                    <a:pt x="532" y="25"/>
                    <a:pt x="633" y="49"/>
                    <a:pt x="709" y="93"/>
                  </a:cubicBezTo>
                  <a:cubicBezTo>
                    <a:pt x="782" y="136"/>
                    <a:pt x="823" y="191"/>
                    <a:pt x="823" y="250"/>
                  </a:cubicBezTo>
                  <a:cubicBezTo>
                    <a:pt x="823" y="309"/>
                    <a:pt x="782" y="365"/>
                    <a:pt x="709" y="407"/>
                  </a:cubicBezTo>
                  <a:cubicBezTo>
                    <a:pt x="633" y="451"/>
                    <a:pt x="532" y="475"/>
                    <a:pt x="424" y="475"/>
                  </a:cubicBezTo>
                  <a:cubicBezTo>
                    <a:pt x="316" y="475"/>
                    <a:pt x="215" y="451"/>
                    <a:pt x="139" y="407"/>
                  </a:cubicBezTo>
                  <a:cubicBezTo>
                    <a:pt x="66" y="365"/>
                    <a:pt x="25" y="309"/>
                    <a:pt x="25" y="250"/>
                  </a:cubicBezTo>
                  <a:cubicBezTo>
                    <a:pt x="25" y="191"/>
                    <a:pt x="66" y="136"/>
                    <a:pt x="139" y="93"/>
                  </a:cubicBezTo>
                  <a:cubicBezTo>
                    <a:pt x="215" y="49"/>
                    <a:pt x="316" y="25"/>
                    <a:pt x="424" y="25"/>
                  </a:cubicBezTo>
                  <a:close/>
                  <a:moveTo>
                    <a:pt x="30" y="342"/>
                  </a:moveTo>
                  <a:cubicBezTo>
                    <a:pt x="31" y="345"/>
                    <a:pt x="33" y="347"/>
                    <a:pt x="35" y="350"/>
                  </a:cubicBezTo>
                  <a:cubicBezTo>
                    <a:pt x="39" y="356"/>
                    <a:pt x="44" y="362"/>
                    <a:pt x="49" y="368"/>
                  </a:cubicBezTo>
                  <a:cubicBezTo>
                    <a:pt x="51" y="369"/>
                    <a:pt x="52" y="371"/>
                    <a:pt x="54" y="373"/>
                  </a:cubicBezTo>
                  <a:cubicBezTo>
                    <a:pt x="59" y="378"/>
                    <a:pt x="64" y="383"/>
                    <a:pt x="70" y="388"/>
                  </a:cubicBezTo>
                  <a:cubicBezTo>
                    <a:pt x="71" y="389"/>
                    <a:pt x="72" y="390"/>
                    <a:pt x="74" y="392"/>
                  </a:cubicBezTo>
                  <a:cubicBezTo>
                    <a:pt x="80" y="397"/>
                    <a:pt x="87" y="402"/>
                    <a:pt x="94" y="407"/>
                  </a:cubicBezTo>
                  <a:cubicBezTo>
                    <a:pt x="97" y="409"/>
                    <a:pt x="100" y="412"/>
                    <a:pt x="103" y="414"/>
                  </a:cubicBezTo>
                  <a:cubicBezTo>
                    <a:pt x="109" y="418"/>
                    <a:pt x="115" y="421"/>
                    <a:pt x="121" y="425"/>
                  </a:cubicBezTo>
                  <a:cubicBezTo>
                    <a:pt x="123" y="426"/>
                    <a:pt x="125" y="428"/>
                    <a:pt x="127" y="429"/>
                  </a:cubicBezTo>
                  <a:cubicBezTo>
                    <a:pt x="130" y="431"/>
                    <a:pt x="134" y="433"/>
                    <a:pt x="138" y="435"/>
                  </a:cubicBezTo>
                  <a:cubicBezTo>
                    <a:pt x="140" y="436"/>
                    <a:pt x="142" y="437"/>
                    <a:pt x="144" y="438"/>
                  </a:cubicBezTo>
                  <a:cubicBezTo>
                    <a:pt x="172" y="453"/>
                    <a:pt x="203" y="465"/>
                    <a:pt x="236" y="474"/>
                  </a:cubicBezTo>
                  <a:cubicBezTo>
                    <a:pt x="243" y="476"/>
                    <a:pt x="250" y="478"/>
                    <a:pt x="258" y="480"/>
                  </a:cubicBezTo>
                  <a:cubicBezTo>
                    <a:pt x="262" y="481"/>
                    <a:pt x="266" y="482"/>
                    <a:pt x="270" y="483"/>
                  </a:cubicBezTo>
                  <a:cubicBezTo>
                    <a:pt x="279" y="485"/>
                    <a:pt x="288" y="487"/>
                    <a:pt x="298" y="489"/>
                  </a:cubicBezTo>
                  <a:cubicBezTo>
                    <a:pt x="302" y="490"/>
                    <a:pt x="307" y="490"/>
                    <a:pt x="311" y="491"/>
                  </a:cubicBezTo>
                  <a:cubicBezTo>
                    <a:pt x="318" y="492"/>
                    <a:pt x="324" y="493"/>
                    <a:pt x="330" y="494"/>
                  </a:cubicBezTo>
                  <a:cubicBezTo>
                    <a:pt x="338" y="495"/>
                    <a:pt x="345" y="496"/>
                    <a:pt x="352" y="496"/>
                  </a:cubicBezTo>
                  <a:cubicBezTo>
                    <a:pt x="353" y="497"/>
                    <a:pt x="353" y="497"/>
                    <a:pt x="353" y="497"/>
                  </a:cubicBezTo>
                  <a:cubicBezTo>
                    <a:pt x="376" y="499"/>
                    <a:pt x="400" y="500"/>
                    <a:pt x="424" y="500"/>
                  </a:cubicBezTo>
                  <a:cubicBezTo>
                    <a:pt x="488" y="500"/>
                    <a:pt x="549" y="492"/>
                    <a:pt x="605" y="476"/>
                  </a:cubicBezTo>
                  <a:cubicBezTo>
                    <a:pt x="607" y="476"/>
                    <a:pt x="609" y="475"/>
                    <a:pt x="611" y="475"/>
                  </a:cubicBezTo>
                  <a:cubicBezTo>
                    <a:pt x="618" y="473"/>
                    <a:pt x="625" y="471"/>
                    <a:pt x="631" y="468"/>
                  </a:cubicBezTo>
                  <a:cubicBezTo>
                    <a:pt x="638" y="466"/>
                    <a:pt x="644" y="464"/>
                    <a:pt x="651" y="462"/>
                  </a:cubicBezTo>
                  <a:cubicBezTo>
                    <a:pt x="654" y="460"/>
                    <a:pt x="657" y="459"/>
                    <a:pt x="660" y="458"/>
                  </a:cubicBezTo>
                  <a:cubicBezTo>
                    <a:pt x="670" y="454"/>
                    <a:pt x="680" y="450"/>
                    <a:pt x="689" y="446"/>
                  </a:cubicBezTo>
                  <a:cubicBezTo>
                    <a:pt x="690" y="445"/>
                    <a:pt x="690" y="445"/>
                    <a:pt x="690" y="445"/>
                  </a:cubicBezTo>
                  <a:cubicBezTo>
                    <a:pt x="701" y="440"/>
                    <a:pt x="711" y="435"/>
                    <a:pt x="721" y="429"/>
                  </a:cubicBezTo>
                  <a:cubicBezTo>
                    <a:pt x="740" y="418"/>
                    <a:pt x="758" y="406"/>
                    <a:pt x="773" y="393"/>
                  </a:cubicBezTo>
                  <a:cubicBezTo>
                    <a:pt x="774" y="392"/>
                    <a:pt x="775" y="391"/>
                    <a:pt x="776" y="391"/>
                  </a:cubicBezTo>
                  <a:cubicBezTo>
                    <a:pt x="782" y="385"/>
                    <a:pt x="789" y="378"/>
                    <a:pt x="795" y="372"/>
                  </a:cubicBezTo>
                  <a:cubicBezTo>
                    <a:pt x="796" y="371"/>
                    <a:pt x="797" y="369"/>
                    <a:pt x="799" y="367"/>
                  </a:cubicBezTo>
                  <a:cubicBezTo>
                    <a:pt x="805" y="361"/>
                    <a:pt x="810" y="355"/>
                    <a:pt x="814" y="348"/>
                  </a:cubicBezTo>
                  <a:cubicBezTo>
                    <a:pt x="815" y="347"/>
                    <a:pt x="816" y="346"/>
                    <a:pt x="816" y="345"/>
                  </a:cubicBezTo>
                  <a:cubicBezTo>
                    <a:pt x="836" y="317"/>
                    <a:pt x="847" y="287"/>
                    <a:pt x="847" y="255"/>
                  </a:cubicBezTo>
                  <a:cubicBezTo>
                    <a:pt x="848" y="253"/>
                    <a:pt x="848" y="252"/>
                    <a:pt x="848" y="250"/>
                  </a:cubicBezTo>
                  <a:cubicBezTo>
                    <a:pt x="848" y="182"/>
                    <a:pt x="803" y="119"/>
                    <a:pt x="721" y="71"/>
                  </a:cubicBezTo>
                  <a:cubicBezTo>
                    <a:pt x="642" y="26"/>
                    <a:pt x="536" y="0"/>
                    <a:pt x="424" y="0"/>
                  </a:cubicBezTo>
                  <a:cubicBezTo>
                    <a:pt x="312" y="0"/>
                    <a:pt x="206" y="26"/>
                    <a:pt x="127" y="72"/>
                  </a:cubicBezTo>
                  <a:cubicBezTo>
                    <a:pt x="45" y="119"/>
                    <a:pt x="0" y="182"/>
                    <a:pt x="0" y="250"/>
                  </a:cubicBezTo>
                  <a:cubicBezTo>
                    <a:pt x="0" y="252"/>
                    <a:pt x="0" y="253"/>
                    <a:pt x="0" y="255"/>
                  </a:cubicBezTo>
                  <a:cubicBezTo>
                    <a:pt x="1" y="285"/>
                    <a:pt x="11" y="315"/>
                    <a:pt x="30" y="3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7064375" y="4991203"/>
              <a:ext cx="85725" cy="20637"/>
            </a:xfrm>
            <a:custGeom>
              <a:rect b="b" l="l" r="r" t="t"/>
              <a:pathLst>
                <a:path extrusionOk="0" h="66" w="274">
                  <a:moveTo>
                    <a:pt x="40" y="43"/>
                  </a:moveTo>
                  <a:cubicBezTo>
                    <a:pt x="42" y="44"/>
                    <a:pt x="44" y="45"/>
                    <a:pt x="47" y="46"/>
                  </a:cubicBezTo>
                  <a:cubicBezTo>
                    <a:pt x="64" y="55"/>
                    <a:pt x="85" y="61"/>
                    <a:pt x="108" y="64"/>
                  </a:cubicBezTo>
                  <a:cubicBezTo>
                    <a:pt x="117" y="65"/>
                    <a:pt x="127" y="66"/>
                    <a:pt x="137" y="66"/>
                  </a:cubicBezTo>
                  <a:cubicBezTo>
                    <a:pt x="147" y="66"/>
                    <a:pt x="156" y="65"/>
                    <a:pt x="165" y="64"/>
                  </a:cubicBezTo>
                  <a:cubicBezTo>
                    <a:pt x="187" y="62"/>
                    <a:pt x="208" y="55"/>
                    <a:pt x="226" y="47"/>
                  </a:cubicBezTo>
                  <a:cubicBezTo>
                    <a:pt x="229" y="45"/>
                    <a:pt x="232" y="44"/>
                    <a:pt x="234" y="43"/>
                  </a:cubicBezTo>
                  <a:cubicBezTo>
                    <a:pt x="254" y="31"/>
                    <a:pt x="268" y="16"/>
                    <a:pt x="274" y="0"/>
                  </a:cubicBezTo>
                  <a:cubicBezTo>
                    <a:pt x="263" y="3"/>
                    <a:pt x="251" y="6"/>
                    <a:pt x="239" y="8"/>
                  </a:cubicBezTo>
                  <a:cubicBezTo>
                    <a:pt x="234" y="12"/>
                    <a:pt x="229" y="17"/>
                    <a:pt x="222" y="21"/>
                  </a:cubicBezTo>
                  <a:cubicBezTo>
                    <a:pt x="177" y="47"/>
                    <a:pt x="97" y="47"/>
                    <a:pt x="52" y="21"/>
                  </a:cubicBezTo>
                  <a:cubicBezTo>
                    <a:pt x="45" y="17"/>
                    <a:pt x="40" y="12"/>
                    <a:pt x="35" y="8"/>
                  </a:cubicBezTo>
                  <a:cubicBezTo>
                    <a:pt x="23" y="5"/>
                    <a:pt x="11" y="3"/>
                    <a:pt x="0" y="0"/>
                  </a:cubicBezTo>
                  <a:cubicBezTo>
                    <a:pt x="6" y="16"/>
                    <a:pt x="20" y="31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7062787" y="4954690"/>
              <a:ext cx="88900" cy="30162"/>
            </a:xfrm>
            <a:custGeom>
              <a:rect b="b" l="l" r="r" t="t"/>
              <a:pathLst>
                <a:path extrusionOk="0" h="94" w="282">
                  <a:moveTo>
                    <a:pt x="238" y="31"/>
                  </a:moveTo>
                  <a:cubicBezTo>
                    <a:pt x="186" y="0"/>
                    <a:pt x="96" y="0"/>
                    <a:pt x="44" y="31"/>
                  </a:cubicBezTo>
                  <a:cubicBezTo>
                    <a:pt x="18" y="46"/>
                    <a:pt x="3" y="66"/>
                    <a:pt x="0" y="88"/>
                  </a:cubicBezTo>
                  <a:cubicBezTo>
                    <a:pt x="8" y="90"/>
                    <a:pt x="16" y="92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79"/>
                    <a:pt x="36" y="64"/>
                    <a:pt x="56" y="52"/>
                  </a:cubicBezTo>
                  <a:cubicBezTo>
                    <a:pt x="79" y="39"/>
                    <a:pt x="109" y="32"/>
                    <a:pt x="141" y="32"/>
                  </a:cubicBezTo>
                  <a:cubicBezTo>
                    <a:pt x="173" y="32"/>
                    <a:pt x="203" y="39"/>
                    <a:pt x="226" y="52"/>
                  </a:cubicBezTo>
                  <a:cubicBezTo>
                    <a:pt x="246" y="64"/>
                    <a:pt x="257" y="79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66" y="92"/>
                    <a:pt x="274" y="90"/>
                    <a:pt x="282" y="88"/>
                  </a:cubicBezTo>
                  <a:cubicBezTo>
                    <a:pt x="279" y="66"/>
                    <a:pt x="264" y="46"/>
                    <a:pt x="238" y="3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7000875" y="5035653"/>
              <a:ext cx="212725" cy="127000"/>
            </a:xfrm>
            <a:custGeom>
              <a:rect b="b" l="l" r="r" t="t"/>
              <a:pathLst>
                <a:path extrusionOk="0" h="402" w="676">
                  <a:moveTo>
                    <a:pt x="329" y="26"/>
                  </a:moveTo>
                  <a:cubicBezTo>
                    <a:pt x="332" y="26"/>
                    <a:pt x="335" y="25"/>
                    <a:pt x="338" y="25"/>
                  </a:cubicBezTo>
                  <a:cubicBezTo>
                    <a:pt x="341" y="25"/>
                    <a:pt x="343" y="26"/>
                    <a:pt x="346" y="26"/>
                  </a:cubicBezTo>
                  <a:cubicBezTo>
                    <a:pt x="354" y="26"/>
                    <a:pt x="363" y="26"/>
                    <a:pt x="371" y="26"/>
                  </a:cubicBezTo>
                  <a:cubicBezTo>
                    <a:pt x="443" y="31"/>
                    <a:pt x="510" y="49"/>
                    <a:pt x="562" y="79"/>
                  </a:cubicBezTo>
                  <a:cubicBezTo>
                    <a:pt x="620" y="112"/>
                    <a:pt x="651" y="156"/>
                    <a:pt x="651" y="201"/>
                  </a:cubicBezTo>
                  <a:cubicBezTo>
                    <a:pt x="651" y="221"/>
                    <a:pt x="645" y="241"/>
                    <a:pt x="633" y="259"/>
                  </a:cubicBezTo>
                  <a:cubicBezTo>
                    <a:pt x="629" y="266"/>
                    <a:pt x="624" y="273"/>
                    <a:pt x="618" y="279"/>
                  </a:cubicBezTo>
                  <a:cubicBezTo>
                    <a:pt x="613" y="285"/>
                    <a:pt x="608" y="290"/>
                    <a:pt x="601" y="296"/>
                  </a:cubicBezTo>
                  <a:cubicBezTo>
                    <a:pt x="597" y="299"/>
                    <a:pt x="593" y="302"/>
                    <a:pt x="588" y="306"/>
                  </a:cubicBezTo>
                  <a:cubicBezTo>
                    <a:pt x="582" y="311"/>
                    <a:pt x="575" y="316"/>
                    <a:pt x="567" y="320"/>
                  </a:cubicBezTo>
                  <a:cubicBezTo>
                    <a:pt x="565" y="321"/>
                    <a:pt x="564" y="322"/>
                    <a:pt x="562" y="323"/>
                  </a:cubicBezTo>
                  <a:cubicBezTo>
                    <a:pt x="503" y="358"/>
                    <a:pt x="423" y="377"/>
                    <a:pt x="338" y="377"/>
                  </a:cubicBezTo>
                  <a:cubicBezTo>
                    <a:pt x="253" y="377"/>
                    <a:pt x="173" y="358"/>
                    <a:pt x="114" y="323"/>
                  </a:cubicBezTo>
                  <a:cubicBezTo>
                    <a:pt x="112" y="322"/>
                    <a:pt x="111" y="321"/>
                    <a:pt x="109" y="320"/>
                  </a:cubicBezTo>
                  <a:cubicBezTo>
                    <a:pt x="101" y="316"/>
                    <a:pt x="94" y="311"/>
                    <a:pt x="87" y="306"/>
                  </a:cubicBezTo>
                  <a:cubicBezTo>
                    <a:pt x="83" y="302"/>
                    <a:pt x="79" y="299"/>
                    <a:pt x="75" y="296"/>
                  </a:cubicBezTo>
                  <a:cubicBezTo>
                    <a:pt x="68" y="290"/>
                    <a:pt x="63" y="285"/>
                    <a:pt x="58" y="279"/>
                  </a:cubicBezTo>
                  <a:cubicBezTo>
                    <a:pt x="52" y="273"/>
                    <a:pt x="47" y="266"/>
                    <a:pt x="43" y="259"/>
                  </a:cubicBezTo>
                  <a:cubicBezTo>
                    <a:pt x="31" y="241"/>
                    <a:pt x="24" y="221"/>
                    <a:pt x="24" y="201"/>
                  </a:cubicBezTo>
                  <a:cubicBezTo>
                    <a:pt x="24" y="156"/>
                    <a:pt x="56" y="112"/>
                    <a:pt x="114" y="79"/>
                  </a:cubicBezTo>
                  <a:cubicBezTo>
                    <a:pt x="165" y="49"/>
                    <a:pt x="232" y="31"/>
                    <a:pt x="304" y="27"/>
                  </a:cubicBezTo>
                  <a:cubicBezTo>
                    <a:pt x="312" y="26"/>
                    <a:pt x="320" y="26"/>
                    <a:pt x="329" y="26"/>
                  </a:cubicBezTo>
                  <a:close/>
                  <a:moveTo>
                    <a:pt x="21" y="272"/>
                  </a:moveTo>
                  <a:cubicBezTo>
                    <a:pt x="26" y="279"/>
                    <a:pt x="31" y="286"/>
                    <a:pt x="36" y="292"/>
                  </a:cubicBezTo>
                  <a:cubicBezTo>
                    <a:pt x="42" y="299"/>
                    <a:pt x="47" y="305"/>
                    <a:pt x="54" y="310"/>
                  </a:cubicBezTo>
                  <a:cubicBezTo>
                    <a:pt x="58" y="315"/>
                    <a:pt x="63" y="319"/>
                    <a:pt x="68" y="322"/>
                  </a:cubicBezTo>
                  <a:cubicBezTo>
                    <a:pt x="75" y="328"/>
                    <a:pt x="82" y="332"/>
                    <a:pt x="89" y="337"/>
                  </a:cubicBezTo>
                  <a:cubicBezTo>
                    <a:pt x="93" y="340"/>
                    <a:pt x="97" y="342"/>
                    <a:pt x="101" y="345"/>
                  </a:cubicBezTo>
                  <a:cubicBezTo>
                    <a:pt x="165" y="382"/>
                    <a:pt x="249" y="402"/>
                    <a:pt x="338" y="402"/>
                  </a:cubicBezTo>
                  <a:cubicBezTo>
                    <a:pt x="427" y="402"/>
                    <a:pt x="511" y="382"/>
                    <a:pt x="575" y="345"/>
                  </a:cubicBezTo>
                  <a:cubicBezTo>
                    <a:pt x="579" y="342"/>
                    <a:pt x="583" y="340"/>
                    <a:pt x="587" y="337"/>
                  </a:cubicBezTo>
                  <a:cubicBezTo>
                    <a:pt x="594" y="332"/>
                    <a:pt x="601" y="328"/>
                    <a:pt x="608" y="322"/>
                  </a:cubicBezTo>
                  <a:cubicBezTo>
                    <a:pt x="613" y="319"/>
                    <a:pt x="618" y="315"/>
                    <a:pt x="622" y="310"/>
                  </a:cubicBezTo>
                  <a:cubicBezTo>
                    <a:pt x="629" y="305"/>
                    <a:pt x="634" y="298"/>
                    <a:pt x="640" y="292"/>
                  </a:cubicBezTo>
                  <a:cubicBezTo>
                    <a:pt x="645" y="286"/>
                    <a:pt x="650" y="279"/>
                    <a:pt x="654" y="272"/>
                  </a:cubicBezTo>
                  <a:cubicBezTo>
                    <a:pt x="661" y="262"/>
                    <a:pt x="666" y="252"/>
                    <a:pt x="670" y="242"/>
                  </a:cubicBezTo>
                  <a:cubicBezTo>
                    <a:pt x="674" y="229"/>
                    <a:pt x="676" y="215"/>
                    <a:pt x="676" y="201"/>
                  </a:cubicBezTo>
                  <a:cubicBezTo>
                    <a:pt x="676" y="146"/>
                    <a:pt x="640" y="95"/>
                    <a:pt x="575" y="57"/>
                  </a:cubicBezTo>
                  <a:cubicBezTo>
                    <a:pt x="563" y="50"/>
                    <a:pt x="550" y="44"/>
                    <a:pt x="537" y="39"/>
                  </a:cubicBezTo>
                  <a:cubicBezTo>
                    <a:pt x="488" y="18"/>
                    <a:pt x="431" y="5"/>
                    <a:pt x="371" y="1"/>
                  </a:cubicBezTo>
                  <a:cubicBezTo>
                    <a:pt x="363" y="1"/>
                    <a:pt x="354" y="1"/>
                    <a:pt x="346" y="1"/>
                  </a:cubicBezTo>
                  <a:cubicBezTo>
                    <a:pt x="343" y="1"/>
                    <a:pt x="341" y="0"/>
                    <a:pt x="338" y="0"/>
                  </a:cubicBezTo>
                  <a:cubicBezTo>
                    <a:pt x="335" y="0"/>
                    <a:pt x="332" y="1"/>
                    <a:pt x="329" y="1"/>
                  </a:cubicBezTo>
                  <a:cubicBezTo>
                    <a:pt x="320" y="1"/>
                    <a:pt x="312" y="1"/>
                    <a:pt x="304" y="1"/>
                  </a:cubicBezTo>
                  <a:cubicBezTo>
                    <a:pt x="243" y="5"/>
                    <a:pt x="186" y="18"/>
                    <a:pt x="137" y="39"/>
                  </a:cubicBezTo>
                  <a:cubicBezTo>
                    <a:pt x="125" y="45"/>
                    <a:pt x="113" y="51"/>
                    <a:pt x="101" y="57"/>
                  </a:cubicBezTo>
                  <a:cubicBezTo>
                    <a:pt x="36" y="95"/>
                    <a:pt x="0" y="146"/>
                    <a:pt x="0" y="201"/>
                  </a:cubicBezTo>
                  <a:cubicBezTo>
                    <a:pt x="0" y="214"/>
                    <a:pt x="2" y="227"/>
                    <a:pt x="6" y="239"/>
                  </a:cubicBezTo>
                  <a:cubicBezTo>
                    <a:pt x="9" y="250"/>
                    <a:pt x="15" y="262"/>
                    <a:pt x="21" y="27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000875" y="4911828"/>
              <a:ext cx="212725" cy="84137"/>
            </a:xfrm>
            <a:custGeom>
              <a:rect b="b" l="l" r="r" t="t"/>
              <a:pathLst>
                <a:path extrusionOk="0" h="267" w="676">
                  <a:moveTo>
                    <a:pt x="145" y="231"/>
                  </a:moveTo>
                  <a:cubicBezTo>
                    <a:pt x="162" y="238"/>
                    <a:pt x="181" y="245"/>
                    <a:pt x="201" y="250"/>
                  </a:cubicBezTo>
                  <a:cubicBezTo>
                    <a:pt x="212" y="253"/>
                    <a:pt x="224" y="255"/>
                    <a:pt x="236" y="258"/>
                  </a:cubicBezTo>
                  <a:cubicBezTo>
                    <a:pt x="269" y="264"/>
                    <a:pt x="303" y="267"/>
                    <a:pt x="338" y="267"/>
                  </a:cubicBezTo>
                  <a:cubicBezTo>
                    <a:pt x="373" y="267"/>
                    <a:pt x="407" y="264"/>
                    <a:pt x="440" y="258"/>
                  </a:cubicBezTo>
                  <a:cubicBezTo>
                    <a:pt x="452" y="256"/>
                    <a:pt x="464" y="253"/>
                    <a:pt x="475" y="250"/>
                  </a:cubicBezTo>
                  <a:cubicBezTo>
                    <a:pt x="494" y="245"/>
                    <a:pt x="513" y="239"/>
                    <a:pt x="530" y="232"/>
                  </a:cubicBezTo>
                  <a:cubicBezTo>
                    <a:pt x="546" y="225"/>
                    <a:pt x="561" y="218"/>
                    <a:pt x="575" y="210"/>
                  </a:cubicBezTo>
                  <a:cubicBezTo>
                    <a:pt x="589" y="202"/>
                    <a:pt x="602" y="193"/>
                    <a:pt x="613" y="184"/>
                  </a:cubicBezTo>
                  <a:cubicBezTo>
                    <a:pt x="625" y="174"/>
                    <a:pt x="635" y="163"/>
                    <a:pt x="644" y="153"/>
                  </a:cubicBezTo>
                  <a:cubicBezTo>
                    <a:pt x="665" y="126"/>
                    <a:pt x="676" y="97"/>
                    <a:pt x="676" y="66"/>
                  </a:cubicBezTo>
                  <a:cubicBezTo>
                    <a:pt x="676" y="53"/>
                    <a:pt x="674" y="39"/>
                    <a:pt x="670" y="26"/>
                  </a:cubicBezTo>
                  <a:cubicBezTo>
                    <a:pt x="668" y="23"/>
                    <a:pt x="667" y="19"/>
                    <a:pt x="665" y="16"/>
                  </a:cubicBezTo>
                  <a:cubicBezTo>
                    <a:pt x="664" y="13"/>
                    <a:pt x="664" y="11"/>
                    <a:pt x="662" y="9"/>
                  </a:cubicBezTo>
                  <a:cubicBezTo>
                    <a:pt x="659" y="2"/>
                    <a:pt x="652" y="0"/>
                    <a:pt x="646" y="3"/>
                  </a:cubicBezTo>
                  <a:cubicBezTo>
                    <a:pt x="639" y="6"/>
                    <a:pt x="637" y="14"/>
                    <a:pt x="640" y="20"/>
                  </a:cubicBezTo>
                  <a:cubicBezTo>
                    <a:pt x="642" y="23"/>
                    <a:pt x="643" y="26"/>
                    <a:pt x="644" y="30"/>
                  </a:cubicBezTo>
                  <a:cubicBezTo>
                    <a:pt x="649" y="42"/>
                    <a:pt x="651" y="54"/>
                    <a:pt x="651" y="66"/>
                  </a:cubicBezTo>
                  <a:cubicBezTo>
                    <a:pt x="651" y="90"/>
                    <a:pt x="643" y="113"/>
                    <a:pt x="627" y="134"/>
                  </a:cubicBezTo>
                  <a:cubicBezTo>
                    <a:pt x="618" y="145"/>
                    <a:pt x="608" y="156"/>
                    <a:pt x="595" y="166"/>
                  </a:cubicBezTo>
                  <a:cubicBezTo>
                    <a:pt x="585" y="174"/>
                    <a:pt x="574" y="182"/>
                    <a:pt x="562" y="189"/>
                  </a:cubicBezTo>
                  <a:cubicBezTo>
                    <a:pt x="538" y="203"/>
                    <a:pt x="509" y="214"/>
                    <a:pt x="479" y="223"/>
                  </a:cubicBezTo>
                  <a:cubicBezTo>
                    <a:pt x="471" y="225"/>
                    <a:pt x="463" y="227"/>
                    <a:pt x="454" y="229"/>
                  </a:cubicBezTo>
                  <a:cubicBezTo>
                    <a:pt x="418" y="238"/>
                    <a:pt x="379" y="242"/>
                    <a:pt x="338" y="242"/>
                  </a:cubicBezTo>
                  <a:cubicBezTo>
                    <a:pt x="297" y="242"/>
                    <a:pt x="258" y="238"/>
                    <a:pt x="222" y="229"/>
                  </a:cubicBezTo>
                  <a:cubicBezTo>
                    <a:pt x="213" y="227"/>
                    <a:pt x="205" y="225"/>
                    <a:pt x="197" y="223"/>
                  </a:cubicBezTo>
                  <a:cubicBezTo>
                    <a:pt x="167" y="214"/>
                    <a:pt x="138" y="203"/>
                    <a:pt x="114" y="189"/>
                  </a:cubicBezTo>
                  <a:cubicBezTo>
                    <a:pt x="100" y="181"/>
                    <a:pt x="88" y="172"/>
                    <a:pt x="77" y="163"/>
                  </a:cubicBezTo>
                  <a:cubicBezTo>
                    <a:pt x="68" y="156"/>
                    <a:pt x="61" y="148"/>
                    <a:pt x="55" y="141"/>
                  </a:cubicBezTo>
                  <a:cubicBezTo>
                    <a:pt x="35" y="118"/>
                    <a:pt x="25" y="92"/>
                    <a:pt x="25" y="66"/>
                  </a:cubicBezTo>
                  <a:cubicBezTo>
                    <a:pt x="25" y="54"/>
                    <a:pt x="27" y="42"/>
                    <a:pt x="32" y="30"/>
                  </a:cubicBezTo>
                  <a:cubicBezTo>
                    <a:pt x="33" y="26"/>
                    <a:pt x="34" y="23"/>
                    <a:pt x="36" y="20"/>
                  </a:cubicBezTo>
                  <a:cubicBezTo>
                    <a:pt x="39" y="14"/>
                    <a:pt x="37" y="6"/>
                    <a:pt x="30" y="3"/>
                  </a:cubicBezTo>
                  <a:cubicBezTo>
                    <a:pt x="24" y="0"/>
                    <a:pt x="17" y="2"/>
                    <a:pt x="14" y="9"/>
                  </a:cubicBezTo>
                  <a:cubicBezTo>
                    <a:pt x="13" y="11"/>
                    <a:pt x="12" y="13"/>
                    <a:pt x="11" y="16"/>
                  </a:cubicBezTo>
                  <a:cubicBezTo>
                    <a:pt x="9" y="20"/>
                    <a:pt x="7" y="24"/>
                    <a:pt x="6" y="29"/>
                  </a:cubicBezTo>
                  <a:cubicBezTo>
                    <a:pt x="2" y="41"/>
                    <a:pt x="0" y="54"/>
                    <a:pt x="0" y="66"/>
                  </a:cubicBezTo>
                  <a:cubicBezTo>
                    <a:pt x="0" y="99"/>
                    <a:pt x="13" y="130"/>
                    <a:pt x="36" y="157"/>
                  </a:cubicBezTo>
                  <a:cubicBezTo>
                    <a:pt x="43" y="165"/>
                    <a:pt x="51" y="173"/>
                    <a:pt x="59" y="181"/>
                  </a:cubicBezTo>
                  <a:cubicBezTo>
                    <a:pt x="72" y="191"/>
                    <a:pt x="86" y="201"/>
                    <a:pt x="101" y="210"/>
                  </a:cubicBezTo>
                  <a:cubicBezTo>
                    <a:pt x="115" y="218"/>
                    <a:pt x="129" y="225"/>
                    <a:pt x="145" y="23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6"/>
          <p:cNvSpPr txBox="1"/>
          <p:nvPr/>
        </p:nvSpPr>
        <p:spPr>
          <a:xfrm>
            <a:off x="5705950" y="3592463"/>
            <a:ext cx="113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Lorem ipsum dolor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16"/>
          <p:cNvPicPr preferRelativeResize="0"/>
          <p:nvPr/>
        </p:nvPicPr>
        <p:blipFill rotWithShape="1">
          <a:blip r:embed="rId6">
            <a:alphaModFix/>
          </a:blip>
          <a:srcRect b="76463" l="24262" r="24267" t="0"/>
          <a:stretch/>
        </p:blipFill>
        <p:spPr>
          <a:xfrm>
            <a:off x="5869150" y="4432700"/>
            <a:ext cx="1909800" cy="3693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215" name="Google Shape;215;p16"/>
          <p:cNvSpPr txBox="1"/>
          <p:nvPr/>
        </p:nvSpPr>
        <p:spPr>
          <a:xfrm>
            <a:off x="7443275" y="3592463"/>
            <a:ext cx="113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Lorem ipsum 00:00 p. m.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6" name="Google Shape;216;p16"/>
          <p:cNvGrpSpPr/>
          <p:nvPr/>
        </p:nvGrpSpPr>
        <p:grpSpPr>
          <a:xfrm flipH="1">
            <a:off x="7333011" y="4472146"/>
            <a:ext cx="293796" cy="290400"/>
            <a:chOff x="828892" y="2879499"/>
            <a:chExt cx="368905" cy="364640"/>
          </a:xfrm>
        </p:grpSpPr>
        <p:sp>
          <p:nvSpPr>
            <p:cNvPr id="217" name="Google Shape;217;p16"/>
            <p:cNvSpPr/>
            <p:nvPr/>
          </p:nvSpPr>
          <p:spPr>
            <a:xfrm>
              <a:off x="828892" y="3007142"/>
              <a:ext cx="240990" cy="236998"/>
            </a:xfrm>
            <a:custGeom>
              <a:rect b="b" l="l" r="r" t="t"/>
              <a:pathLst>
                <a:path extrusionOk="0" h="6946" w="7063">
                  <a:moveTo>
                    <a:pt x="6706" y="0"/>
                  </a:moveTo>
                  <a:cubicBezTo>
                    <a:pt x="6670" y="0"/>
                    <a:pt x="6633" y="7"/>
                    <a:pt x="6597" y="22"/>
                  </a:cubicBezTo>
                  <a:lnTo>
                    <a:pt x="929" y="1998"/>
                  </a:lnTo>
                  <a:cubicBezTo>
                    <a:pt x="691" y="2070"/>
                    <a:pt x="643" y="2427"/>
                    <a:pt x="881" y="2570"/>
                  </a:cubicBezTo>
                  <a:lnTo>
                    <a:pt x="1905" y="3165"/>
                  </a:lnTo>
                  <a:lnTo>
                    <a:pt x="119" y="4951"/>
                  </a:lnTo>
                  <a:cubicBezTo>
                    <a:pt x="0" y="5070"/>
                    <a:pt x="0" y="5261"/>
                    <a:pt x="119" y="5380"/>
                  </a:cubicBezTo>
                  <a:lnTo>
                    <a:pt x="1596" y="6856"/>
                  </a:lnTo>
                  <a:cubicBezTo>
                    <a:pt x="1655" y="6916"/>
                    <a:pt x="1739" y="6946"/>
                    <a:pt x="1822" y="6946"/>
                  </a:cubicBezTo>
                  <a:cubicBezTo>
                    <a:pt x="1905" y="6946"/>
                    <a:pt x="1989" y="6916"/>
                    <a:pt x="2048" y="6856"/>
                  </a:cubicBezTo>
                  <a:lnTo>
                    <a:pt x="3834" y="5070"/>
                  </a:lnTo>
                  <a:lnTo>
                    <a:pt x="4430" y="6094"/>
                  </a:lnTo>
                  <a:cubicBezTo>
                    <a:pt x="4485" y="6205"/>
                    <a:pt x="4592" y="6259"/>
                    <a:pt x="4699" y="6259"/>
                  </a:cubicBezTo>
                  <a:cubicBezTo>
                    <a:pt x="4824" y="6259"/>
                    <a:pt x="4950" y="6187"/>
                    <a:pt x="5001" y="6047"/>
                  </a:cubicBezTo>
                  <a:lnTo>
                    <a:pt x="6978" y="403"/>
                  </a:lnTo>
                  <a:lnTo>
                    <a:pt x="7002" y="427"/>
                  </a:lnTo>
                  <a:cubicBezTo>
                    <a:pt x="7062" y="205"/>
                    <a:pt x="6901" y="0"/>
                    <a:pt x="6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053947" y="2879499"/>
              <a:ext cx="21973" cy="62576"/>
            </a:xfrm>
            <a:custGeom>
              <a:rect b="b" l="l" r="r" t="t"/>
              <a:pathLst>
                <a:path extrusionOk="0" h="1834" w="644">
                  <a:moveTo>
                    <a:pt x="319" y="0"/>
                  </a:moveTo>
                  <a:cubicBezTo>
                    <a:pt x="173" y="0"/>
                    <a:pt x="25" y="95"/>
                    <a:pt x="1" y="286"/>
                  </a:cubicBezTo>
                  <a:lnTo>
                    <a:pt x="1" y="1524"/>
                  </a:lnTo>
                  <a:cubicBezTo>
                    <a:pt x="1" y="1691"/>
                    <a:pt x="144" y="1834"/>
                    <a:pt x="310" y="1834"/>
                  </a:cubicBezTo>
                  <a:cubicBezTo>
                    <a:pt x="501" y="1834"/>
                    <a:pt x="644" y="1691"/>
                    <a:pt x="620" y="1524"/>
                  </a:cubicBezTo>
                  <a:lnTo>
                    <a:pt x="620" y="286"/>
                  </a:lnTo>
                  <a:cubicBezTo>
                    <a:pt x="608" y="95"/>
                    <a:pt x="465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31161" y="2998100"/>
              <a:ext cx="66636" cy="21189"/>
            </a:xfrm>
            <a:custGeom>
              <a:rect b="b" l="l" r="r" t="t"/>
              <a:pathLst>
                <a:path extrusionOk="0" h="621" w="1953">
                  <a:moveTo>
                    <a:pt x="333" y="1"/>
                  </a:moveTo>
                  <a:cubicBezTo>
                    <a:pt x="167" y="1"/>
                    <a:pt x="24" y="144"/>
                    <a:pt x="24" y="311"/>
                  </a:cubicBezTo>
                  <a:cubicBezTo>
                    <a:pt x="0" y="501"/>
                    <a:pt x="143" y="620"/>
                    <a:pt x="333" y="620"/>
                  </a:cubicBezTo>
                  <a:lnTo>
                    <a:pt x="1596" y="620"/>
                  </a:lnTo>
                  <a:cubicBezTo>
                    <a:pt x="1953" y="596"/>
                    <a:pt x="1953" y="49"/>
                    <a:pt x="1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964587" y="2914642"/>
              <a:ext cx="57083" cy="51760"/>
            </a:xfrm>
            <a:custGeom>
              <a:rect b="b" l="l" r="r" t="t"/>
              <a:pathLst>
                <a:path extrusionOk="0" h="1517" w="1673">
                  <a:moveTo>
                    <a:pt x="357" y="0"/>
                  </a:moveTo>
                  <a:cubicBezTo>
                    <a:pt x="280" y="0"/>
                    <a:pt x="203" y="30"/>
                    <a:pt x="143" y="89"/>
                  </a:cubicBezTo>
                  <a:cubicBezTo>
                    <a:pt x="0" y="208"/>
                    <a:pt x="0" y="399"/>
                    <a:pt x="143" y="518"/>
                  </a:cubicBezTo>
                  <a:lnTo>
                    <a:pt x="1000" y="1423"/>
                  </a:lnTo>
                  <a:cubicBezTo>
                    <a:pt x="1072" y="1489"/>
                    <a:pt x="1150" y="1517"/>
                    <a:pt x="1224" y="1517"/>
                  </a:cubicBezTo>
                  <a:cubicBezTo>
                    <a:pt x="1470" y="1517"/>
                    <a:pt x="1673" y="1208"/>
                    <a:pt x="1453" y="970"/>
                  </a:cubicBezTo>
                  <a:lnTo>
                    <a:pt x="572" y="89"/>
                  </a:lnTo>
                  <a:cubicBezTo>
                    <a:pt x="512" y="30"/>
                    <a:pt x="435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02602" y="2912834"/>
              <a:ext cx="61075" cy="51487"/>
            </a:xfrm>
            <a:custGeom>
              <a:rect b="b" l="l" r="r" t="t"/>
              <a:pathLst>
                <a:path extrusionOk="0" h="1509" w="1790">
                  <a:moveTo>
                    <a:pt x="1336" y="1"/>
                  </a:moveTo>
                  <a:cubicBezTo>
                    <a:pt x="1264" y="1"/>
                    <a:pt x="1189" y="29"/>
                    <a:pt x="1123" y="95"/>
                  </a:cubicBezTo>
                  <a:lnTo>
                    <a:pt x="218" y="976"/>
                  </a:lnTo>
                  <a:cubicBezTo>
                    <a:pt x="0" y="1194"/>
                    <a:pt x="197" y="1509"/>
                    <a:pt x="441" y="1509"/>
                  </a:cubicBezTo>
                  <a:cubicBezTo>
                    <a:pt x="517" y="1509"/>
                    <a:pt x="597" y="1478"/>
                    <a:pt x="670" y="1405"/>
                  </a:cubicBezTo>
                  <a:lnTo>
                    <a:pt x="1552" y="547"/>
                  </a:lnTo>
                  <a:cubicBezTo>
                    <a:pt x="1790" y="309"/>
                    <a:pt x="1577" y="1"/>
                    <a:pt x="1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02773" y="3056309"/>
              <a:ext cx="60222" cy="51828"/>
            </a:xfrm>
            <a:custGeom>
              <a:rect b="b" l="l" r="r" t="t"/>
              <a:pathLst>
                <a:path extrusionOk="0" h="1519" w="1765">
                  <a:moveTo>
                    <a:pt x="446" y="1"/>
                  </a:moveTo>
                  <a:cubicBezTo>
                    <a:pt x="208" y="1"/>
                    <a:pt x="1" y="316"/>
                    <a:pt x="237" y="534"/>
                  </a:cubicBezTo>
                  <a:lnTo>
                    <a:pt x="1094" y="1415"/>
                  </a:lnTo>
                  <a:cubicBezTo>
                    <a:pt x="1168" y="1488"/>
                    <a:pt x="1248" y="1519"/>
                    <a:pt x="1324" y="1519"/>
                  </a:cubicBezTo>
                  <a:cubicBezTo>
                    <a:pt x="1567" y="1519"/>
                    <a:pt x="1764" y="1204"/>
                    <a:pt x="1547" y="986"/>
                  </a:cubicBezTo>
                  <a:lnTo>
                    <a:pt x="665" y="105"/>
                  </a:lnTo>
                  <a:cubicBezTo>
                    <a:pt x="598" y="31"/>
                    <a:pt x="520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6"/>
          <p:cNvSpPr txBox="1"/>
          <p:nvPr/>
        </p:nvSpPr>
        <p:spPr>
          <a:xfrm>
            <a:off x="6098925" y="4432700"/>
            <a:ext cx="133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Ingresa aquí</a:t>
            </a:r>
            <a:endParaRPr sz="12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24" name="Google Shape;224;p16"/>
          <p:cNvGrpSpPr/>
          <p:nvPr/>
        </p:nvGrpSpPr>
        <p:grpSpPr>
          <a:xfrm>
            <a:off x="4493312" y="1527546"/>
            <a:ext cx="448066" cy="401654"/>
            <a:chOff x="3715508" y="884900"/>
            <a:chExt cx="692100" cy="620410"/>
          </a:xfrm>
        </p:grpSpPr>
        <p:sp>
          <p:nvSpPr>
            <p:cNvPr id="225" name="Google Shape;225;p16"/>
            <p:cNvSpPr/>
            <p:nvPr/>
          </p:nvSpPr>
          <p:spPr>
            <a:xfrm>
              <a:off x="3753925" y="884900"/>
              <a:ext cx="615300" cy="61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3715508" y="911010"/>
              <a:ext cx="6921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99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02</a:t>
              </a:r>
              <a:endParaRPr sz="13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227" name="Google Shape;227;p16"/>
          <p:cNvGrpSpPr/>
          <p:nvPr/>
        </p:nvGrpSpPr>
        <p:grpSpPr>
          <a:xfrm>
            <a:off x="4700737" y="2204746"/>
            <a:ext cx="448066" cy="401654"/>
            <a:chOff x="3715508" y="884900"/>
            <a:chExt cx="692100" cy="620410"/>
          </a:xfrm>
        </p:grpSpPr>
        <p:sp>
          <p:nvSpPr>
            <p:cNvPr id="228" name="Google Shape;228;p16"/>
            <p:cNvSpPr/>
            <p:nvPr/>
          </p:nvSpPr>
          <p:spPr>
            <a:xfrm>
              <a:off x="3753925" y="884900"/>
              <a:ext cx="615300" cy="61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29" name="Google Shape;229;p16"/>
            <p:cNvSpPr txBox="1"/>
            <p:nvPr/>
          </p:nvSpPr>
          <p:spPr>
            <a:xfrm>
              <a:off x="3715508" y="911010"/>
              <a:ext cx="6921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99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03</a:t>
              </a:r>
              <a:endParaRPr sz="13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230" name="Google Shape;230;p16"/>
          <p:cNvGrpSpPr/>
          <p:nvPr/>
        </p:nvGrpSpPr>
        <p:grpSpPr>
          <a:xfrm>
            <a:off x="4735287" y="2858096"/>
            <a:ext cx="448066" cy="401654"/>
            <a:chOff x="3715508" y="884900"/>
            <a:chExt cx="692100" cy="620410"/>
          </a:xfrm>
        </p:grpSpPr>
        <p:sp>
          <p:nvSpPr>
            <p:cNvPr id="231" name="Google Shape;231;p16"/>
            <p:cNvSpPr/>
            <p:nvPr/>
          </p:nvSpPr>
          <p:spPr>
            <a:xfrm>
              <a:off x="3753925" y="884900"/>
              <a:ext cx="615300" cy="61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3715508" y="911010"/>
              <a:ext cx="692100" cy="5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99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04</a:t>
              </a:r>
              <a:endParaRPr sz="1300">
                <a:solidFill>
                  <a:srgbClr val="FF99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233" name="Google Shape;233;p16"/>
          <p:cNvSpPr txBox="1"/>
          <p:nvPr/>
        </p:nvSpPr>
        <p:spPr>
          <a:xfrm>
            <a:off x="5005225" y="1527550"/>
            <a:ext cx="387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Ut enim ad minim veniam, quis nostrud exercitation incididunt ut labore et dolore magna aliqua.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5211025" y="2147275"/>
            <a:ext cx="378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Ut enim ad minim veniam, quis nostrud exercitation ullamco laboris nisi ut aliquip ex ea commodo consequat. Duis aute irure dolo.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5211025" y="2839975"/>
            <a:ext cx="381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Ut enim ad minim veniam, quis nostrud exercitation ullamco laboris nisi ut aliquip ex ea.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3689" y="124476"/>
            <a:ext cx="1133061" cy="5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7"/>
          <p:cNvGrpSpPr/>
          <p:nvPr/>
        </p:nvGrpSpPr>
        <p:grpSpPr>
          <a:xfrm>
            <a:off x="7855934" y="215339"/>
            <a:ext cx="670644" cy="913063"/>
            <a:chOff x="7627937" y="1217715"/>
            <a:chExt cx="733425" cy="998537"/>
          </a:xfrm>
        </p:grpSpPr>
        <p:sp>
          <p:nvSpPr>
            <p:cNvPr id="242" name="Google Shape;242;p17"/>
            <p:cNvSpPr/>
            <p:nvPr/>
          </p:nvSpPr>
          <p:spPr>
            <a:xfrm>
              <a:off x="7723187" y="2213078"/>
              <a:ext cx="1588" cy="0"/>
            </a:xfrm>
            <a:custGeom>
              <a:rect b="b" l="l" r="r" t="t"/>
              <a:pathLst>
                <a:path extrusionOk="0" h="2"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7627937" y="1406628"/>
              <a:ext cx="141288" cy="806449"/>
            </a:xfrm>
            <a:custGeom>
              <a:rect b="b" l="l" r="r" t="t"/>
              <a:pathLst>
                <a:path extrusionOk="0" h="2566" w="449">
                  <a:moveTo>
                    <a:pt x="272" y="2497"/>
                  </a:moveTo>
                  <a:lnTo>
                    <a:pt x="272" y="2492"/>
                  </a:lnTo>
                  <a:lnTo>
                    <a:pt x="59" y="2370"/>
                  </a:lnTo>
                  <a:cubicBezTo>
                    <a:pt x="51" y="2364"/>
                    <a:pt x="48" y="2359"/>
                    <a:pt x="47" y="2340"/>
                  </a:cubicBezTo>
                  <a:lnTo>
                    <a:pt x="47" y="133"/>
                  </a:lnTo>
                  <a:cubicBezTo>
                    <a:pt x="48" y="119"/>
                    <a:pt x="53" y="112"/>
                    <a:pt x="67" y="104"/>
                  </a:cubicBezTo>
                  <a:lnTo>
                    <a:pt x="159" y="51"/>
                  </a:lnTo>
                  <a:lnTo>
                    <a:pt x="384" y="180"/>
                  </a:lnTo>
                  <a:lnTo>
                    <a:pt x="408" y="166"/>
                  </a:lnTo>
                  <a:cubicBezTo>
                    <a:pt x="422" y="158"/>
                    <a:pt x="437" y="157"/>
                    <a:pt x="449" y="164"/>
                  </a:cubicBezTo>
                  <a:lnTo>
                    <a:pt x="174" y="6"/>
                  </a:lnTo>
                  <a:cubicBezTo>
                    <a:pt x="159" y="0"/>
                    <a:pt x="149" y="4"/>
                    <a:pt x="137" y="10"/>
                  </a:cubicBezTo>
                  <a:lnTo>
                    <a:pt x="43" y="63"/>
                  </a:lnTo>
                  <a:cubicBezTo>
                    <a:pt x="16" y="79"/>
                    <a:pt x="3" y="100"/>
                    <a:pt x="0" y="131"/>
                  </a:cubicBezTo>
                  <a:lnTo>
                    <a:pt x="0" y="2341"/>
                  </a:lnTo>
                  <a:cubicBezTo>
                    <a:pt x="1" y="2365"/>
                    <a:pt x="6" y="2390"/>
                    <a:pt x="34" y="2409"/>
                  </a:cubicBezTo>
                  <a:lnTo>
                    <a:pt x="305" y="2566"/>
                  </a:lnTo>
                  <a:cubicBezTo>
                    <a:pt x="284" y="2553"/>
                    <a:pt x="272" y="2528"/>
                    <a:pt x="272" y="249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7773987" y="1744765"/>
              <a:ext cx="581023" cy="379411"/>
            </a:xfrm>
            <a:custGeom>
              <a:rect b="b" l="l" r="r" t="t"/>
              <a:pathLst>
                <a:path extrusionOk="0" h="1207" w="1845">
                  <a:moveTo>
                    <a:pt x="1502" y="81"/>
                  </a:moveTo>
                  <a:lnTo>
                    <a:pt x="1555" y="51"/>
                  </a:lnTo>
                  <a:lnTo>
                    <a:pt x="1779" y="180"/>
                  </a:lnTo>
                  <a:lnTo>
                    <a:pt x="0" y="1207"/>
                  </a:lnTo>
                  <a:lnTo>
                    <a:pt x="0" y="1207"/>
                  </a:lnTo>
                  <a:lnTo>
                    <a:pt x="1804" y="166"/>
                  </a:lnTo>
                  <a:cubicBezTo>
                    <a:pt x="1818" y="158"/>
                    <a:pt x="1833" y="157"/>
                    <a:pt x="1845" y="165"/>
                  </a:cubicBezTo>
                  <a:lnTo>
                    <a:pt x="1570" y="6"/>
                  </a:lnTo>
                  <a:cubicBezTo>
                    <a:pt x="1553" y="0"/>
                    <a:pt x="1542" y="4"/>
                    <a:pt x="1532" y="9"/>
                  </a:cubicBezTo>
                  <a:lnTo>
                    <a:pt x="1502" y="27"/>
                  </a:lnTo>
                  <a:lnTo>
                    <a:pt x="1502" y="8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7723187" y="1476478"/>
              <a:ext cx="1588" cy="0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7713662" y="1455840"/>
              <a:ext cx="647700" cy="760412"/>
            </a:xfrm>
            <a:custGeom>
              <a:rect b="b" l="l" r="r" t="t"/>
              <a:pathLst>
                <a:path extrusionOk="0" h="2417" w="2060">
                  <a:moveTo>
                    <a:pt x="2041" y="1084"/>
                  </a:moveTo>
                  <a:cubicBezTo>
                    <a:pt x="2029" y="1076"/>
                    <a:pt x="2014" y="1077"/>
                    <a:pt x="2000" y="1085"/>
                  </a:cubicBezTo>
                  <a:lnTo>
                    <a:pt x="196" y="2126"/>
                  </a:lnTo>
                  <a:lnTo>
                    <a:pt x="196" y="2126"/>
                  </a:lnTo>
                  <a:lnTo>
                    <a:pt x="196" y="2040"/>
                  </a:lnTo>
                  <a:lnTo>
                    <a:pt x="185" y="2046"/>
                  </a:lnTo>
                  <a:cubicBezTo>
                    <a:pt x="181" y="2048"/>
                    <a:pt x="177" y="2050"/>
                    <a:pt x="173" y="2050"/>
                  </a:cubicBezTo>
                  <a:cubicBezTo>
                    <a:pt x="169" y="2050"/>
                    <a:pt x="165" y="2048"/>
                    <a:pt x="161" y="2046"/>
                  </a:cubicBezTo>
                  <a:cubicBezTo>
                    <a:pt x="154" y="2042"/>
                    <a:pt x="150" y="2035"/>
                    <a:pt x="150" y="2026"/>
                  </a:cubicBezTo>
                  <a:lnTo>
                    <a:pt x="150" y="2166"/>
                  </a:lnTo>
                  <a:cubicBezTo>
                    <a:pt x="150" y="2175"/>
                    <a:pt x="154" y="2183"/>
                    <a:pt x="161" y="2187"/>
                  </a:cubicBezTo>
                  <a:cubicBezTo>
                    <a:pt x="169" y="2191"/>
                    <a:pt x="177" y="2191"/>
                    <a:pt x="185" y="2187"/>
                  </a:cubicBezTo>
                  <a:lnTo>
                    <a:pt x="2013" y="1131"/>
                  </a:lnTo>
                  <a:lnTo>
                    <a:pt x="2013" y="1235"/>
                  </a:lnTo>
                  <a:cubicBezTo>
                    <a:pt x="2013" y="1243"/>
                    <a:pt x="2006" y="1254"/>
                    <a:pt x="2000" y="1258"/>
                  </a:cubicBezTo>
                  <a:lnTo>
                    <a:pt x="86" y="2363"/>
                  </a:lnTo>
                  <a:cubicBezTo>
                    <a:pt x="74" y="2370"/>
                    <a:pt x="63" y="2372"/>
                    <a:pt x="57" y="2368"/>
                  </a:cubicBezTo>
                  <a:cubicBezTo>
                    <a:pt x="50" y="2364"/>
                    <a:pt x="46" y="2354"/>
                    <a:pt x="46" y="2340"/>
                  </a:cubicBezTo>
                  <a:lnTo>
                    <a:pt x="46" y="2120"/>
                  </a:lnTo>
                  <a:lnTo>
                    <a:pt x="46" y="131"/>
                  </a:lnTo>
                  <a:cubicBezTo>
                    <a:pt x="46" y="123"/>
                    <a:pt x="53" y="111"/>
                    <a:pt x="60" y="107"/>
                  </a:cubicBezTo>
                  <a:lnTo>
                    <a:pt x="150" y="55"/>
                  </a:lnTo>
                  <a:lnTo>
                    <a:pt x="150" y="416"/>
                  </a:lnTo>
                  <a:cubicBezTo>
                    <a:pt x="150" y="408"/>
                    <a:pt x="154" y="401"/>
                    <a:pt x="161" y="396"/>
                  </a:cubicBezTo>
                  <a:lnTo>
                    <a:pt x="196" y="376"/>
                  </a:lnTo>
                  <a:lnTo>
                    <a:pt x="196" y="44"/>
                  </a:lnTo>
                  <a:cubicBezTo>
                    <a:pt x="196" y="28"/>
                    <a:pt x="189" y="14"/>
                    <a:pt x="177" y="7"/>
                  </a:cubicBezTo>
                  <a:cubicBezTo>
                    <a:pt x="165" y="0"/>
                    <a:pt x="150" y="1"/>
                    <a:pt x="136" y="9"/>
                  </a:cubicBezTo>
                  <a:lnTo>
                    <a:pt x="112" y="23"/>
                  </a:lnTo>
                  <a:lnTo>
                    <a:pt x="37" y="67"/>
                  </a:lnTo>
                  <a:cubicBezTo>
                    <a:pt x="36" y="67"/>
                    <a:pt x="36" y="67"/>
                    <a:pt x="36" y="67"/>
                  </a:cubicBezTo>
                  <a:cubicBezTo>
                    <a:pt x="35" y="67"/>
                    <a:pt x="35" y="68"/>
                    <a:pt x="34" y="68"/>
                  </a:cubicBezTo>
                  <a:cubicBezTo>
                    <a:pt x="14" y="81"/>
                    <a:pt x="0" y="107"/>
                    <a:pt x="0" y="131"/>
                  </a:cubicBezTo>
                  <a:lnTo>
                    <a:pt x="0" y="1940"/>
                  </a:lnTo>
                  <a:lnTo>
                    <a:pt x="0" y="2080"/>
                  </a:lnTo>
                  <a:lnTo>
                    <a:pt x="0" y="2335"/>
                  </a:lnTo>
                  <a:lnTo>
                    <a:pt x="0" y="2340"/>
                  </a:lnTo>
                  <a:cubicBezTo>
                    <a:pt x="0" y="2371"/>
                    <a:pt x="12" y="2396"/>
                    <a:pt x="33" y="2409"/>
                  </a:cubicBezTo>
                  <a:cubicBezTo>
                    <a:pt x="35" y="2410"/>
                    <a:pt x="37" y="2410"/>
                    <a:pt x="39" y="2411"/>
                  </a:cubicBezTo>
                  <a:cubicBezTo>
                    <a:pt x="47" y="2415"/>
                    <a:pt x="55" y="2417"/>
                    <a:pt x="64" y="2417"/>
                  </a:cubicBezTo>
                  <a:cubicBezTo>
                    <a:pt x="79" y="2417"/>
                    <a:pt x="94" y="2412"/>
                    <a:pt x="110" y="2403"/>
                  </a:cubicBezTo>
                  <a:lnTo>
                    <a:pt x="2023" y="1299"/>
                  </a:lnTo>
                  <a:cubicBezTo>
                    <a:pt x="2044" y="1287"/>
                    <a:pt x="2060" y="1259"/>
                    <a:pt x="2060" y="1235"/>
                  </a:cubicBezTo>
                  <a:lnTo>
                    <a:pt x="2060" y="1120"/>
                  </a:lnTo>
                  <a:cubicBezTo>
                    <a:pt x="2060" y="1104"/>
                    <a:pt x="2053" y="1090"/>
                    <a:pt x="2041" y="108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7759700" y="1408215"/>
              <a:ext cx="487365" cy="692148"/>
            </a:xfrm>
            <a:custGeom>
              <a:rect b="b" l="l" r="r" t="t"/>
              <a:pathLst>
                <a:path extrusionOk="0" h="2201" w="1548">
                  <a:moveTo>
                    <a:pt x="11" y="547"/>
                  </a:moveTo>
                  <a:cubicBezTo>
                    <a:pt x="4" y="552"/>
                    <a:pt x="0" y="559"/>
                    <a:pt x="0" y="567"/>
                  </a:cubicBezTo>
                  <a:lnTo>
                    <a:pt x="0" y="2177"/>
                  </a:lnTo>
                  <a:cubicBezTo>
                    <a:pt x="0" y="2186"/>
                    <a:pt x="4" y="2193"/>
                    <a:pt x="11" y="2197"/>
                  </a:cubicBezTo>
                  <a:cubicBezTo>
                    <a:pt x="15" y="2199"/>
                    <a:pt x="19" y="2201"/>
                    <a:pt x="23" y="2201"/>
                  </a:cubicBezTo>
                  <a:cubicBezTo>
                    <a:pt x="27" y="2201"/>
                    <a:pt x="31" y="2199"/>
                    <a:pt x="35" y="2197"/>
                  </a:cubicBezTo>
                  <a:lnTo>
                    <a:pt x="46" y="2191"/>
                  </a:lnTo>
                  <a:lnTo>
                    <a:pt x="1536" y="1331"/>
                  </a:lnTo>
                  <a:cubicBezTo>
                    <a:pt x="1543" y="1326"/>
                    <a:pt x="1548" y="1319"/>
                    <a:pt x="1548" y="1310"/>
                  </a:cubicBezTo>
                  <a:lnTo>
                    <a:pt x="1548" y="1151"/>
                  </a:lnTo>
                  <a:lnTo>
                    <a:pt x="1548" y="1097"/>
                  </a:lnTo>
                  <a:lnTo>
                    <a:pt x="1548" y="340"/>
                  </a:lnTo>
                  <a:lnTo>
                    <a:pt x="1501" y="369"/>
                  </a:lnTo>
                  <a:lnTo>
                    <a:pt x="1501" y="1297"/>
                  </a:lnTo>
                  <a:lnTo>
                    <a:pt x="46" y="2137"/>
                  </a:lnTo>
                  <a:lnTo>
                    <a:pt x="46" y="581"/>
                  </a:lnTo>
                  <a:lnTo>
                    <a:pt x="887" y="95"/>
                  </a:lnTo>
                  <a:cubicBezTo>
                    <a:pt x="899" y="69"/>
                    <a:pt x="912" y="54"/>
                    <a:pt x="932" y="32"/>
                  </a:cubicBezTo>
                  <a:lnTo>
                    <a:pt x="960" y="0"/>
                  </a:lnTo>
                  <a:lnTo>
                    <a:pt x="46" y="527"/>
                  </a:lnTo>
                  <a:lnTo>
                    <a:pt x="11" y="547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8267700" y="1239940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8269287" y="1243115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8207375" y="1527278"/>
              <a:ext cx="3175" cy="0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lnTo>
                    <a:pt x="0" y="0"/>
                  </a:lnTo>
                  <a:cubicBezTo>
                    <a:pt x="3" y="0"/>
                    <a:pt x="5" y="0"/>
                    <a:pt x="7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8191500" y="1503465"/>
              <a:ext cx="15875" cy="23812"/>
            </a:xfrm>
            <a:custGeom>
              <a:rect b="b" l="l" r="r" t="t"/>
              <a:pathLst>
                <a:path extrusionOk="0" h="75" w="54">
                  <a:moveTo>
                    <a:pt x="21" y="13"/>
                  </a:moveTo>
                  <a:lnTo>
                    <a:pt x="20" y="2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54" y="75"/>
                  </a:lnTo>
                  <a:cubicBezTo>
                    <a:pt x="34" y="64"/>
                    <a:pt x="22" y="41"/>
                    <a:pt x="21" y="1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7780337" y="1217715"/>
              <a:ext cx="485775" cy="766764"/>
            </a:xfrm>
            <a:custGeom>
              <a:rect b="b" l="l" r="r" t="t"/>
              <a:pathLst>
                <a:path extrusionOk="0" h="2440" w="1545">
                  <a:moveTo>
                    <a:pt x="824" y="700"/>
                  </a:moveTo>
                  <a:cubicBezTo>
                    <a:pt x="822" y="706"/>
                    <a:pt x="819" y="713"/>
                    <a:pt x="816" y="721"/>
                  </a:cubicBezTo>
                  <a:cubicBezTo>
                    <a:pt x="809" y="747"/>
                    <a:pt x="804" y="775"/>
                    <a:pt x="819" y="807"/>
                  </a:cubicBezTo>
                  <a:lnTo>
                    <a:pt x="848" y="859"/>
                  </a:lnTo>
                  <a:cubicBezTo>
                    <a:pt x="854" y="867"/>
                    <a:pt x="857" y="871"/>
                    <a:pt x="868" y="880"/>
                  </a:cubicBezTo>
                  <a:lnTo>
                    <a:pt x="960" y="933"/>
                  </a:lnTo>
                  <a:lnTo>
                    <a:pt x="879" y="1145"/>
                  </a:lnTo>
                  <a:lnTo>
                    <a:pt x="491" y="1370"/>
                  </a:lnTo>
                  <a:cubicBezTo>
                    <a:pt x="453" y="1393"/>
                    <a:pt x="424" y="1426"/>
                    <a:pt x="400" y="1473"/>
                  </a:cubicBezTo>
                  <a:lnTo>
                    <a:pt x="26" y="2247"/>
                  </a:lnTo>
                  <a:cubicBezTo>
                    <a:pt x="0" y="2307"/>
                    <a:pt x="6" y="2357"/>
                    <a:pt x="43" y="2380"/>
                  </a:cubicBezTo>
                  <a:lnTo>
                    <a:pt x="143" y="2438"/>
                  </a:lnTo>
                  <a:cubicBezTo>
                    <a:pt x="144" y="2439"/>
                    <a:pt x="146" y="2439"/>
                    <a:pt x="148" y="2440"/>
                  </a:cubicBezTo>
                  <a:cubicBezTo>
                    <a:pt x="134" y="2434"/>
                    <a:pt x="123" y="2423"/>
                    <a:pt x="116" y="2408"/>
                  </a:cubicBezTo>
                  <a:cubicBezTo>
                    <a:pt x="109" y="2391"/>
                    <a:pt x="108" y="2370"/>
                    <a:pt x="112" y="2348"/>
                  </a:cubicBezTo>
                  <a:cubicBezTo>
                    <a:pt x="111" y="2354"/>
                    <a:pt x="110" y="2359"/>
                    <a:pt x="109" y="2364"/>
                  </a:cubicBezTo>
                  <a:lnTo>
                    <a:pt x="68" y="2340"/>
                  </a:lnTo>
                  <a:cubicBezTo>
                    <a:pt x="44" y="2326"/>
                    <a:pt x="65" y="2276"/>
                    <a:pt x="69" y="2267"/>
                  </a:cubicBezTo>
                  <a:lnTo>
                    <a:pt x="442" y="1494"/>
                  </a:lnTo>
                  <a:cubicBezTo>
                    <a:pt x="461" y="1455"/>
                    <a:pt x="484" y="1428"/>
                    <a:pt x="514" y="1411"/>
                  </a:cubicBezTo>
                  <a:lnTo>
                    <a:pt x="910" y="1181"/>
                  </a:lnTo>
                  <a:cubicBezTo>
                    <a:pt x="914" y="1178"/>
                    <a:pt x="918" y="1174"/>
                    <a:pt x="920" y="1169"/>
                  </a:cubicBezTo>
                  <a:lnTo>
                    <a:pt x="1005" y="945"/>
                  </a:lnTo>
                  <a:cubicBezTo>
                    <a:pt x="1001" y="945"/>
                    <a:pt x="996" y="945"/>
                    <a:pt x="992" y="945"/>
                  </a:cubicBezTo>
                  <a:cubicBezTo>
                    <a:pt x="973" y="943"/>
                    <a:pt x="957" y="932"/>
                    <a:pt x="947" y="915"/>
                  </a:cubicBezTo>
                  <a:lnTo>
                    <a:pt x="918" y="864"/>
                  </a:lnTo>
                  <a:cubicBezTo>
                    <a:pt x="916" y="860"/>
                    <a:pt x="915" y="856"/>
                    <a:pt x="913" y="852"/>
                  </a:cubicBezTo>
                  <a:lnTo>
                    <a:pt x="894" y="841"/>
                  </a:lnTo>
                  <a:cubicBezTo>
                    <a:pt x="890" y="838"/>
                    <a:pt x="890" y="838"/>
                    <a:pt x="888" y="835"/>
                  </a:cubicBezTo>
                  <a:lnTo>
                    <a:pt x="860" y="786"/>
                  </a:lnTo>
                  <a:cubicBezTo>
                    <a:pt x="853" y="770"/>
                    <a:pt x="855" y="755"/>
                    <a:pt x="860" y="735"/>
                  </a:cubicBezTo>
                  <a:cubicBezTo>
                    <a:pt x="871" y="705"/>
                    <a:pt x="881" y="693"/>
                    <a:pt x="906" y="665"/>
                  </a:cubicBezTo>
                  <a:lnTo>
                    <a:pt x="1439" y="56"/>
                  </a:lnTo>
                  <a:lnTo>
                    <a:pt x="1497" y="90"/>
                  </a:lnTo>
                  <a:lnTo>
                    <a:pt x="1516" y="68"/>
                  </a:lnTo>
                  <a:cubicBezTo>
                    <a:pt x="1522" y="61"/>
                    <a:pt x="1532" y="58"/>
                    <a:pt x="1541" y="61"/>
                  </a:cubicBezTo>
                  <a:cubicBezTo>
                    <a:pt x="1542" y="62"/>
                    <a:pt x="1544" y="63"/>
                    <a:pt x="1545" y="64"/>
                  </a:cubicBezTo>
                  <a:cubicBezTo>
                    <a:pt x="1545" y="64"/>
                    <a:pt x="1545" y="64"/>
                    <a:pt x="1545" y="63"/>
                  </a:cubicBezTo>
                  <a:lnTo>
                    <a:pt x="1445" y="6"/>
                  </a:lnTo>
                  <a:cubicBezTo>
                    <a:pt x="1436" y="0"/>
                    <a:pt x="1424" y="2"/>
                    <a:pt x="1416" y="11"/>
                  </a:cubicBezTo>
                  <a:lnTo>
                    <a:pt x="897" y="605"/>
                  </a:lnTo>
                  <a:lnTo>
                    <a:pt x="869" y="637"/>
                  </a:lnTo>
                  <a:cubicBezTo>
                    <a:pt x="849" y="659"/>
                    <a:pt x="836" y="674"/>
                    <a:pt x="824" y="70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8069262" y="1455840"/>
              <a:ext cx="1588" cy="4762"/>
            </a:xfrm>
            <a:custGeom>
              <a:rect b="b" l="l" r="r" t="t"/>
              <a:pathLst>
                <a:path extrusionOk="0" h="13" w="6">
                  <a:moveTo>
                    <a:pt x="0" y="13"/>
                  </a:moveTo>
                  <a:cubicBezTo>
                    <a:pt x="2" y="9"/>
                    <a:pt x="4" y="4"/>
                    <a:pt x="6" y="0"/>
                  </a:cubicBezTo>
                  <a:cubicBezTo>
                    <a:pt x="4" y="4"/>
                    <a:pt x="2" y="7"/>
                    <a:pt x="1" y="11"/>
                  </a:cubicBezTo>
                  <a:cubicBezTo>
                    <a:pt x="0" y="12"/>
                    <a:pt x="0" y="12"/>
                    <a:pt x="0" y="1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8066087" y="1481240"/>
              <a:ext cx="0" cy="1587"/>
            </a:xfrm>
            <a:custGeom>
              <a:rect b="b" l="l" r="r" t="t"/>
              <a:pathLst>
                <a:path extrusionOk="0" h="5" w="1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8088312" y="1492353"/>
              <a:ext cx="39688" cy="103187"/>
            </a:xfrm>
            <a:custGeom>
              <a:rect b="b" l="l" r="r" t="t"/>
              <a:pathLst>
                <a:path extrusionOk="0" h="331" w="126">
                  <a:moveTo>
                    <a:pt x="126" y="0"/>
                  </a:moveTo>
                  <a:lnTo>
                    <a:pt x="126" y="0"/>
                  </a:lnTo>
                  <a:lnTo>
                    <a:pt x="0" y="33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7937500" y="1690790"/>
              <a:ext cx="4763" cy="7937"/>
            </a:xfrm>
            <a:custGeom>
              <a:rect b="b" l="l" r="r" t="t"/>
              <a:pathLst>
                <a:path extrusionOk="0" h="28" w="16">
                  <a:moveTo>
                    <a:pt x="16" y="0"/>
                  </a:moveTo>
                  <a:cubicBezTo>
                    <a:pt x="11" y="9"/>
                    <a:pt x="5" y="18"/>
                    <a:pt x="0" y="28"/>
                  </a:cubicBezTo>
                  <a:cubicBezTo>
                    <a:pt x="5" y="18"/>
                    <a:pt x="10" y="9"/>
                    <a:pt x="1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8066087" y="1460603"/>
              <a:ext cx="3175" cy="4762"/>
            </a:xfrm>
            <a:custGeom>
              <a:rect b="b" l="l" r="r" t="t"/>
              <a:pathLst>
                <a:path extrusionOk="0" h="19" w="6">
                  <a:moveTo>
                    <a:pt x="6" y="0"/>
                  </a:moveTo>
                  <a:cubicBezTo>
                    <a:pt x="4" y="6"/>
                    <a:pt x="2" y="13"/>
                    <a:pt x="0" y="19"/>
                  </a:cubicBezTo>
                  <a:cubicBezTo>
                    <a:pt x="2" y="13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8066087" y="1466953"/>
              <a:ext cx="0" cy="6350"/>
            </a:xfrm>
            <a:custGeom>
              <a:rect b="b" l="l" r="r" t="t"/>
              <a:pathLst>
                <a:path extrusionOk="0" h="19" w="3">
                  <a:moveTo>
                    <a:pt x="0" y="0"/>
                  </a:moveTo>
                  <a:cubicBezTo>
                    <a:pt x="0" y="6"/>
                    <a:pt x="0" y="12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7964487" y="1595540"/>
              <a:ext cx="123825" cy="71437"/>
            </a:xfrm>
            <a:custGeom>
              <a:rect b="b" l="l" r="r" t="t"/>
              <a:pathLst>
                <a:path extrusionOk="0" h="227" w="391">
                  <a:moveTo>
                    <a:pt x="0" y="227"/>
                  </a:moveTo>
                  <a:cubicBezTo>
                    <a:pt x="1" y="227"/>
                    <a:pt x="1" y="226"/>
                    <a:pt x="2" y="225"/>
                  </a:cubicBezTo>
                  <a:lnTo>
                    <a:pt x="391" y="0"/>
                  </a:lnTo>
                  <a:lnTo>
                    <a:pt x="2" y="226"/>
                  </a:lnTo>
                  <a:cubicBezTo>
                    <a:pt x="1" y="226"/>
                    <a:pt x="1" y="227"/>
                    <a:pt x="0" y="22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942262" y="1674915"/>
              <a:ext cx="12700" cy="14287"/>
            </a:xfrm>
            <a:custGeom>
              <a:rect b="b" l="l" r="r" t="t"/>
              <a:pathLst>
                <a:path extrusionOk="0" h="45" w="40">
                  <a:moveTo>
                    <a:pt x="0" y="45"/>
                  </a:moveTo>
                  <a:cubicBezTo>
                    <a:pt x="7" y="36"/>
                    <a:pt x="14" y="27"/>
                    <a:pt x="21" y="18"/>
                  </a:cubicBezTo>
                  <a:cubicBezTo>
                    <a:pt x="27" y="12"/>
                    <a:pt x="33" y="5"/>
                    <a:pt x="40" y="0"/>
                  </a:cubicBezTo>
                  <a:cubicBezTo>
                    <a:pt x="25" y="13"/>
                    <a:pt x="12" y="28"/>
                    <a:pt x="0" y="4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7818437" y="1698728"/>
              <a:ext cx="119063" cy="244475"/>
            </a:xfrm>
            <a:custGeom>
              <a:rect b="b" l="l" r="r" t="t"/>
              <a:pathLst>
                <a:path extrusionOk="0" h="778" w="375">
                  <a:moveTo>
                    <a:pt x="0" y="778"/>
                  </a:moveTo>
                  <a:cubicBezTo>
                    <a:pt x="1" y="776"/>
                    <a:pt x="1" y="775"/>
                    <a:pt x="2" y="773"/>
                  </a:cubicBezTo>
                  <a:lnTo>
                    <a:pt x="375" y="0"/>
                  </a:lnTo>
                  <a:lnTo>
                    <a:pt x="2" y="773"/>
                  </a:lnTo>
                  <a:cubicBezTo>
                    <a:pt x="1" y="775"/>
                    <a:pt x="1" y="777"/>
                    <a:pt x="0" y="77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8066087" y="1473303"/>
              <a:ext cx="0" cy="4762"/>
            </a:xfrm>
            <a:custGeom>
              <a:rect b="b" l="l" r="r" t="t"/>
              <a:pathLst>
                <a:path extrusionOk="0" h="17" w="1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0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8077200" y="1290740"/>
              <a:ext cx="133350" cy="153987"/>
            </a:xfrm>
            <a:custGeom>
              <a:rect b="b" l="l" r="r" t="t"/>
              <a:pathLst>
                <a:path extrusionOk="0" h="489" w="426">
                  <a:moveTo>
                    <a:pt x="167" y="296"/>
                  </a:moveTo>
                  <a:lnTo>
                    <a:pt x="31" y="452"/>
                  </a:lnTo>
                  <a:cubicBezTo>
                    <a:pt x="20" y="464"/>
                    <a:pt x="9" y="476"/>
                    <a:pt x="0" y="489"/>
                  </a:cubicBezTo>
                  <a:cubicBezTo>
                    <a:pt x="3" y="485"/>
                    <a:pt x="6" y="481"/>
                    <a:pt x="9" y="477"/>
                  </a:cubicBezTo>
                  <a:lnTo>
                    <a:pt x="426" y="0"/>
                  </a:lnTo>
                  <a:lnTo>
                    <a:pt x="167" y="296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7813675" y="1236765"/>
              <a:ext cx="463551" cy="755647"/>
            </a:xfrm>
            <a:custGeom>
              <a:rect b="b" l="l" r="r" t="t"/>
              <a:pathLst>
                <a:path extrusionOk="0" h="2403" w="1472">
                  <a:moveTo>
                    <a:pt x="1275" y="884"/>
                  </a:moveTo>
                  <a:cubicBezTo>
                    <a:pt x="1270" y="881"/>
                    <a:pt x="1267" y="873"/>
                    <a:pt x="1266" y="861"/>
                  </a:cubicBezTo>
                  <a:lnTo>
                    <a:pt x="1262" y="724"/>
                  </a:lnTo>
                  <a:cubicBezTo>
                    <a:pt x="1262" y="713"/>
                    <a:pt x="1253" y="703"/>
                    <a:pt x="1243" y="702"/>
                  </a:cubicBezTo>
                  <a:cubicBezTo>
                    <a:pt x="1231" y="700"/>
                    <a:pt x="1221" y="706"/>
                    <a:pt x="1217" y="716"/>
                  </a:cubicBezTo>
                  <a:lnTo>
                    <a:pt x="1012" y="1250"/>
                  </a:lnTo>
                  <a:cubicBezTo>
                    <a:pt x="1004" y="1269"/>
                    <a:pt x="993" y="1288"/>
                    <a:pt x="980" y="1303"/>
                  </a:cubicBezTo>
                  <a:cubicBezTo>
                    <a:pt x="967" y="1320"/>
                    <a:pt x="951" y="1333"/>
                    <a:pt x="936" y="1342"/>
                  </a:cubicBezTo>
                  <a:lnTo>
                    <a:pt x="532" y="1577"/>
                  </a:lnTo>
                  <a:cubicBezTo>
                    <a:pt x="528" y="1579"/>
                    <a:pt x="525" y="1583"/>
                    <a:pt x="522" y="1587"/>
                  </a:cubicBezTo>
                  <a:lnTo>
                    <a:pt x="180" y="2297"/>
                  </a:lnTo>
                  <a:cubicBezTo>
                    <a:pt x="159" y="2339"/>
                    <a:pt x="126" y="2360"/>
                    <a:pt x="110" y="2356"/>
                  </a:cubicBezTo>
                  <a:lnTo>
                    <a:pt x="59" y="2339"/>
                  </a:lnTo>
                  <a:cubicBezTo>
                    <a:pt x="57" y="2339"/>
                    <a:pt x="54" y="2338"/>
                    <a:pt x="51" y="2331"/>
                  </a:cubicBezTo>
                  <a:cubicBezTo>
                    <a:pt x="46" y="2320"/>
                    <a:pt x="45" y="2296"/>
                    <a:pt x="60" y="2266"/>
                  </a:cubicBezTo>
                  <a:lnTo>
                    <a:pt x="433" y="1493"/>
                  </a:lnTo>
                  <a:cubicBezTo>
                    <a:pt x="442" y="1475"/>
                    <a:pt x="453" y="1458"/>
                    <a:pt x="466" y="1443"/>
                  </a:cubicBezTo>
                  <a:cubicBezTo>
                    <a:pt x="478" y="1429"/>
                    <a:pt x="492" y="1418"/>
                    <a:pt x="505" y="1410"/>
                  </a:cubicBezTo>
                  <a:lnTo>
                    <a:pt x="901" y="1180"/>
                  </a:lnTo>
                  <a:cubicBezTo>
                    <a:pt x="906" y="1178"/>
                    <a:pt x="909" y="1173"/>
                    <a:pt x="911" y="1168"/>
                  </a:cubicBezTo>
                  <a:lnTo>
                    <a:pt x="1087" y="708"/>
                  </a:lnTo>
                  <a:cubicBezTo>
                    <a:pt x="1091" y="698"/>
                    <a:pt x="1087" y="686"/>
                    <a:pt x="1077" y="680"/>
                  </a:cubicBezTo>
                  <a:cubicBezTo>
                    <a:pt x="1067" y="674"/>
                    <a:pt x="1055" y="676"/>
                    <a:pt x="1047" y="685"/>
                  </a:cubicBezTo>
                  <a:lnTo>
                    <a:pt x="935" y="813"/>
                  </a:lnTo>
                  <a:cubicBezTo>
                    <a:pt x="917" y="834"/>
                    <a:pt x="899" y="842"/>
                    <a:pt x="889" y="841"/>
                  </a:cubicBezTo>
                  <a:cubicBezTo>
                    <a:pt x="885" y="840"/>
                    <a:pt x="882" y="838"/>
                    <a:pt x="879" y="834"/>
                  </a:cubicBezTo>
                  <a:lnTo>
                    <a:pt x="851" y="783"/>
                  </a:lnTo>
                  <a:cubicBezTo>
                    <a:pt x="840" y="764"/>
                    <a:pt x="850" y="718"/>
                    <a:pt x="880" y="684"/>
                  </a:cubicBezTo>
                  <a:lnTo>
                    <a:pt x="1404" y="85"/>
                  </a:lnTo>
                  <a:lnTo>
                    <a:pt x="1424" y="736"/>
                  </a:lnTo>
                  <a:cubicBezTo>
                    <a:pt x="1425" y="771"/>
                    <a:pt x="1399" y="819"/>
                    <a:pt x="1368" y="838"/>
                  </a:cubicBezTo>
                  <a:lnTo>
                    <a:pt x="1303" y="878"/>
                  </a:lnTo>
                  <a:cubicBezTo>
                    <a:pt x="1292" y="885"/>
                    <a:pt x="1281" y="887"/>
                    <a:pt x="1275" y="884"/>
                  </a:cubicBezTo>
                  <a:close/>
                  <a:moveTo>
                    <a:pt x="1408" y="10"/>
                  </a:moveTo>
                  <a:lnTo>
                    <a:pt x="1389" y="32"/>
                  </a:lnTo>
                  <a:lnTo>
                    <a:pt x="1262" y="176"/>
                  </a:lnTo>
                  <a:lnTo>
                    <a:pt x="845" y="653"/>
                  </a:lnTo>
                  <a:cubicBezTo>
                    <a:pt x="842" y="657"/>
                    <a:pt x="839" y="661"/>
                    <a:pt x="836" y="665"/>
                  </a:cubicBezTo>
                  <a:cubicBezTo>
                    <a:pt x="828" y="676"/>
                    <a:pt x="821" y="687"/>
                    <a:pt x="816" y="699"/>
                  </a:cubicBezTo>
                  <a:cubicBezTo>
                    <a:pt x="814" y="703"/>
                    <a:pt x="812" y="708"/>
                    <a:pt x="810" y="712"/>
                  </a:cubicBezTo>
                  <a:cubicBezTo>
                    <a:pt x="810" y="712"/>
                    <a:pt x="810" y="712"/>
                    <a:pt x="810" y="712"/>
                  </a:cubicBezTo>
                  <a:cubicBezTo>
                    <a:pt x="808" y="719"/>
                    <a:pt x="806" y="725"/>
                    <a:pt x="804" y="731"/>
                  </a:cubicBezTo>
                  <a:cubicBezTo>
                    <a:pt x="804" y="732"/>
                    <a:pt x="804" y="733"/>
                    <a:pt x="804" y="734"/>
                  </a:cubicBezTo>
                  <a:cubicBezTo>
                    <a:pt x="802" y="741"/>
                    <a:pt x="801" y="747"/>
                    <a:pt x="801" y="753"/>
                  </a:cubicBezTo>
                  <a:cubicBezTo>
                    <a:pt x="801" y="753"/>
                    <a:pt x="801" y="753"/>
                    <a:pt x="801" y="754"/>
                  </a:cubicBezTo>
                  <a:cubicBezTo>
                    <a:pt x="800" y="760"/>
                    <a:pt x="800" y="765"/>
                    <a:pt x="801" y="771"/>
                  </a:cubicBezTo>
                  <a:cubicBezTo>
                    <a:pt x="801" y="774"/>
                    <a:pt x="801" y="776"/>
                    <a:pt x="802" y="779"/>
                  </a:cubicBezTo>
                  <a:cubicBezTo>
                    <a:pt x="802" y="781"/>
                    <a:pt x="802" y="782"/>
                    <a:pt x="803" y="784"/>
                  </a:cubicBezTo>
                  <a:cubicBezTo>
                    <a:pt x="803" y="787"/>
                    <a:pt x="804" y="791"/>
                    <a:pt x="805" y="794"/>
                  </a:cubicBezTo>
                  <a:cubicBezTo>
                    <a:pt x="807" y="798"/>
                    <a:pt x="808" y="802"/>
                    <a:pt x="810" y="806"/>
                  </a:cubicBezTo>
                  <a:lnTo>
                    <a:pt x="839" y="857"/>
                  </a:lnTo>
                  <a:cubicBezTo>
                    <a:pt x="849" y="874"/>
                    <a:pt x="865" y="885"/>
                    <a:pt x="884" y="887"/>
                  </a:cubicBezTo>
                  <a:cubicBezTo>
                    <a:pt x="888" y="887"/>
                    <a:pt x="893" y="887"/>
                    <a:pt x="897" y="887"/>
                  </a:cubicBezTo>
                  <a:cubicBezTo>
                    <a:pt x="922" y="884"/>
                    <a:pt x="948" y="869"/>
                    <a:pt x="970" y="844"/>
                  </a:cubicBezTo>
                  <a:lnTo>
                    <a:pt x="997" y="813"/>
                  </a:lnTo>
                  <a:lnTo>
                    <a:pt x="997" y="813"/>
                  </a:lnTo>
                  <a:lnTo>
                    <a:pt x="871" y="1144"/>
                  </a:lnTo>
                  <a:lnTo>
                    <a:pt x="482" y="1369"/>
                  </a:lnTo>
                  <a:cubicBezTo>
                    <a:pt x="481" y="1370"/>
                    <a:pt x="481" y="1371"/>
                    <a:pt x="480" y="1371"/>
                  </a:cubicBezTo>
                  <a:cubicBezTo>
                    <a:pt x="470" y="1377"/>
                    <a:pt x="460" y="1385"/>
                    <a:pt x="450" y="1394"/>
                  </a:cubicBezTo>
                  <a:cubicBezTo>
                    <a:pt x="443" y="1399"/>
                    <a:pt x="437" y="1406"/>
                    <a:pt x="431" y="1412"/>
                  </a:cubicBezTo>
                  <a:cubicBezTo>
                    <a:pt x="424" y="1421"/>
                    <a:pt x="417" y="1430"/>
                    <a:pt x="410" y="1439"/>
                  </a:cubicBezTo>
                  <a:cubicBezTo>
                    <a:pt x="409" y="1441"/>
                    <a:pt x="408" y="1443"/>
                    <a:pt x="407" y="1445"/>
                  </a:cubicBezTo>
                  <a:cubicBezTo>
                    <a:pt x="401" y="1454"/>
                    <a:pt x="396" y="1463"/>
                    <a:pt x="391" y="1473"/>
                  </a:cubicBezTo>
                  <a:lnTo>
                    <a:pt x="18" y="2246"/>
                  </a:lnTo>
                  <a:cubicBezTo>
                    <a:pt x="17" y="2248"/>
                    <a:pt x="17" y="2249"/>
                    <a:pt x="16" y="2251"/>
                  </a:cubicBezTo>
                  <a:cubicBezTo>
                    <a:pt x="10" y="2264"/>
                    <a:pt x="6" y="2277"/>
                    <a:pt x="4" y="2290"/>
                  </a:cubicBezTo>
                  <a:cubicBezTo>
                    <a:pt x="0" y="2312"/>
                    <a:pt x="1" y="2333"/>
                    <a:pt x="8" y="2350"/>
                  </a:cubicBezTo>
                  <a:cubicBezTo>
                    <a:pt x="15" y="2365"/>
                    <a:pt x="26" y="2376"/>
                    <a:pt x="40" y="2382"/>
                  </a:cubicBezTo>
                  <a:cubicBezTo>
                    <a:pt x="42" y="2382"/>
                    <a:pt x="43" y="2383"/>
                    <a:pt x="45" y="2384"/>
                  </a:cubicBezTo>
                  <a:lnTo>
                    <a:pt x="96" y="2400"/>
                  </a:lnTo>
                  <a:cubicBezTo>
                    <a:pt x="102" y="2402"/>
                    <a:pt x="108" y="2403"/>
                    <a:pt x="115" y="2403"/>
                  </a:cubicBezTo>
                  <a:cubicBezTo>
                    <a:pt x="153" y="2403"/>
                    <a:pt x="197" y="2369"/>
                    <a:pt x="222" y="2317"/>
                  </a:cubicBezTo>
                  <a:lnTo>
                    <a:pt x="561" y="1614"/>
                  </a:lnTo>
                  <a:lnTo>
                    <a:pt x="959" y="1382"/>
                  </a:lnTo>
                  <a:cubicBezTo>
                    <a:pt x="979" y="1371"/>
                    <a:pt x="999" y="1353"/>
                    <a:pt x="1016" y="1332"/>
                  </a:cubicBezTo>
                  <a:cubicBezTo>
                    <a:pt x="1032" y="1313"/>
                    <a:pt x="1045" y="1291"/>
                    <a:pt x="1055" y="1268"/>
                  </a:cubicBezTo>
                  <a:lnTo>
                    <a:pt x="1199" y="894"/>
                  </a:lnTo>
                  <a:lnTo>
                    <a:pt x="1215" y="850"/>
                  </a:lnTo>
                  <a:lnTo>
                    <a:pt x="1219" y="841"/>
                  </a:lnTo>
                  <a:lnTo>
                    <a:pt x="1219" y="852"/>
                  </a:lnTo>
                  <a:lnTo>
                    <a:pt x="1220" y="863"/>
                  </a:lnTo>
                  <a:cubicBezTo>
                    <a:pt x="1221" y="891"/>
                    <a:pt x="1233" y="914"/>
                    <a:pt x="1253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5" y="926"/>
                    <a:pt x="1258" y="927"/>
                    <a:pt x="1260" y="928"/>
                  </a:cubicBezTo>
                  <a:cubicBezTo>
                    <a:pt x="1280" y="935"/>
                    <a:pt x="1304" y="932"/>
                    <a:pt x="1327" y="918"/>
                  </a:cubicBezTo>
                  <a:lnTo>
                    <a:pt x="1330" y="916"/>
                  </a:lnTo>
                  <a:lnTo>
                    <a:pt x="1377" y="887"/>
                  </a:lnTo>
                  <a:lnTo>
                    <a:pt x="1392" y="877"/>
                  </a:lnTo>
                  <a:cubicBezTo>
                    <a:pt x="1438" y="849"/>
                    <a:pt x="1472" y="787"/>
                    <a:pt x="1471" y="735"/>
                  </a:cubicBezTo>
                  <a:lnTo>
                    <a:pt x="1448" y="25"/>
                  </a:lnTo>
                  <a:cubicBezTo>
                    <a:pt x="1448" y="24"/>
                    <a:pt x="1448" y="23"/>
                    <a:pt x="1448" y="22"/>
                  </a:cubicBezTo>
                  <a:cubicBezTo>
                    <a:pt x="1448" y="22"/>
                    <a:pt x="1448" y="21"/>
                    <a:pt x="1448" y="21"/>
                  </a:cubicBezTo>
                  <a:cubicBezTo>
                    <a:pt x="1447" y="18"/>
                    <a:pt x="1446" y="15"/>
                    <a:pt x="1444" y="13"/>
                  </a:cubicBezTo>
                  <a:cubicBezTo>
                    <a:pt x="1444" y="12"/>
                    <a:pt x="1444" y="12"/>
                    <a:pt x="1444" y="12"/>
                  </a:cubicBezTo>
                  <a:cubicBezTo>
                    <a:pt x="1442" y="10"/>
                    <a:pt x="1440" y="8"/>
                    <a:pt x="1437" y="6"/>
                  </a:cubicBezTo>
                  <a:cubicBezTo>
                    <a:pt x="1436" y="5"/>
                    <a:pt x="1434" y="4"/>
                    <a:pt x="1433" y="3"/>
                  </a:cubicBezTo>
                  <a:cubicBezTo>
                    <a:pt x="1424" y="0"/>
                    <a:pt x="1414" y="3"/>
                    <a:pt x="1408" y="1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7"/>
          <p:cNvGrpSpPr/>
          <p:nvPr/>
        </p:nvGrpSpPr>
        <p:grpSpPr>
          <a:xfrm>
            <a:off x="6082067" y="224048"/>
            <a:ext cx="770805" cy="895642"/>
            <a:chOff x="5688012" y="1227240"/>
            <a:chExt cx="842963" cy="979486"/>
          </a:xfrm>
        </p:grpSpPr>
        <p:sp>
          <p:nvSpPr>
            <p:cNvPr id="266" name="Google Shape;266;p17"/>
            <p:cNvSpPr/>
            <p:nvPr/>
          </p:nvSpPr>
          <p:spPr>
            <a:xfrm>
              <a:off x="6527800" y="1492353"/>
              <a:ext cx="3175" cy="3175"/>
            </a:xfrm>
            <a:custGeom>
              <a:rect b="b" l="l" r="r" t="t"/>
              <a:pathLst>
                <a:path extrusionOk="0" h="7" w="6">
                  <a:moveTo>
                    <a:pt x="0" y="0"/>
                  </a:moveTo>
                  <a:cubicBezTo>
                    <a:pt x="2" y="2"/>
                    <a:pt x="4" y="4"/>
                    <a:pt x="6" y="7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6530975" y="1495528"/>
              <a:ext cx="0" cy="1587"/>
            </a:xfrm>
            <a:custGeom>
              <a:rect b="b" l="l" r="r" t="t"/>
              <a:pathLst>
                <a:path extrusionOk="0" h="8" w="2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6437312" y="1443140"/>
              <a:ext cx="90488" cy="63500"/>
            </a:xfrm>
            <a:custGeom>
              <a:rect b="b" l="l" r="r" t="t"/>
              <a:pathLst>
                <a:path extrusionOk="0" h="203" w="288">
                  <a:moveTo>
                    <a:pt x="0" y="44"/>
                  </a:moveTo>
                  <a:lnTo>
                    <a:pt x="209" y="16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69" y="153"/>
                  </a:lnTo>
                  <a:cubicBezTo>
                    <a:pt x="276" y="151"/>
                    <a:pt x="283" y="153"/>
                    <a:pt x="288" y="157"/>
                  </a:cubicBezTo>
                  <a:cubicBezTo>
                    <a:pt x="287" y="156"/>
                    <a:pt x="286" y="156"/>
                    <a:pt x="286" y="155"/>
                  </a:cubicBez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6181725" y="1227240"/>
              <a:ext cx="206375" cy="93662"/>
            </a:xfrm>
            <a:custGeom>
              <a:rect b="b" l="l" r="r" t="t"/>
              <a:pathLst>
                <a:path extrusionOk="0" h="298" w="658">
                  <a:moveTo>
                    <a:pt x="41" y="230"/>
                  </a:moveTo>
                  <a:lnTo>
                    <a:pt x="190" y="55"/>
                  </a:lnTo>
                  <a:lnTo>
                    <a:pt x="611" y="298"/>
                  </a:lnTo>
                  <a:lnTo>
                    <a:pt x="629" y="277"/>
                  </a:lnTo>
                  <a:cubicBezTo>
                    <a:pt x="636" y="268"/>
                    <a:pt x="649" y="266"/>
                    <a:pt x="658" y="272"/>
                  </a:cubicBezTo>
                  <a:lnTo>
                    <a:pt x="196" y="5"/>
                  </a:lnTo>
                  <a:cubicBezTo>
                    <a:pt x="187" y="0"/>
                    <a:pt x="174" y="2"/>
                    <a:pt x="167" y="10"/>
                  </a:cubicBezTo>
                  <a:lnTo>
                    <a:pt x="0" y="207"/>
                  </a:lnTo>
                  <a:lnTo>
                    <a:pt x="41" y="23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6257925" y="1371703"/>
              <a:ext cx="49213" cy="26987"/>
            </a:xfrm>
            <a:custGeom>
              <a:rect b="b" l="l" r="r" t="t"/>
              <a:pathLst>
                <a:path extrusionOk="0" h="17" w="31">
                  <a:moveTo>
                    <a:pt x="0" y="0"/>
                  </a:moveTo>
                  <a:lnTo>
                    <a:pt x="31" y="17"/>
                  </a:lnTo>
                  <a:lnTo>
                    <a:pt x="31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6257925" y="1371703"/>
              <a:ext cx="49213" cy="33337"/>
            </a:xfrm>
            <a:custGeom>
              <a:rect b="b" l="l" r="r" t="t"/>
              <a:pathLst>
                <a:path extrusionOk="0" h="21" w="31">
                  <a:moveTo>
                    <a:pt x="5" y="13"/>
                  </a:moveTo>
                  <a:lnTo>
                    <a:pt x="17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0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5975350" y="1309790"/>
              <a:ext cx="1588" cy="1587"/>
            </a:xfrm>
            <a:custGeom>
              <a:rect b="b" l="l" r="r" t="t"/>
              <a:pathLst>
                <a:path extrusionOk="0" h="9" w="4">
                  <a:moveTo>
                    <a:pt x="0" y="9"/>
                  </a:moveTo>
                  <a:cubicBezTo>
                    <a:pt x="0" y="5"/>
                    <a:pt x="2" y="2"/>
                    <a:pt x="4" y="0"/>
                  </a:cubicBezTo>
                  <a:cubicBezTo>
                    <a:pt x="2" y="2"/>
                    <a:pt x="0" y="5"/>
                    <a:pt x="0" y="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5976937" y="1241528"/>
              <a:ext cx="266701" cy="147636"/>
            </a:xfrm>
            <a:custGeom>
              <a:rect b="b" l="l" r="r" t="t"/>
              <a:pathLst>
                <a:path extrusionOk="0" h="468" w="849">
                  <a:moveTo>
                    <a:pt x="29" y="208"/>
                  </a:moveTo>
                  <a:lnTo>
                    <a:pt x="479" y="468"/>
                  </a:lnTo>
                  <a:lnTo>
                    <a:pt x="479" y="468"/>
                  </a:lnTo>
                  <a:lnTo>
                    <a:pt x="64" y="228"/>
                  </a:lnTo>
                  <a:lnTo>
                    <a:pt x="370" y="51"/>
                  </a:lnTo>
                  <a:lnTo>
                    <a:pt x="785" y="291"/>
                  </a:lnTo>
                  <a:lnTo>
                    <a:pt x="820" y="271"/>
                  </a:lnTo>
                  <a:cubicBezTo>
                    <a:pt x="826" y="267"/>
                    <a:pt x="834" y="267"/>
                    <a:pt x="840" y="269"/>
                  </a:cubicBezTo>
                  <a:cubicBezTo>
                    <a:pt x="843" y="271"/>
                    <a:pt x="846" y="273"/>
                    <a:pt x="849" y="275"/>
                  </a:cubicBezTo>
                  <a:cubicBezTo>
                    <a:pt x="847" y="273"/>
                    <a:pt x="845" y="272"/>
                    <a:pt x="843" y="271"/>
                  </a:cubicBezTo>
                  <a:lnTo>
                    <a:pt x="692" y="183"/>
                  </a:lnTo>
                  <a:lnTo>
                    <a:pt x="651" y="160"/>
                  </a:lnTo>
                  <a:lnTo>
                    <a:pt x="382" y="4"/>
                  </a:lnTo>
                  <a:cubicBezTo>
                    <a:pt x="374" y="0"/>
                    <a:pt x="366" y="0"/>
                    <a:pt x="359" y="4"/>
                  </a:cubicBezTo>
                  <a:lnTo>
                    <a:pt x="6" y="208"/>
                  </a:lnTo>
                  <a:cubicBezTo>
                    <a:pt x="3" y="209"/>
                    <a:pt x="1" y="211"/>
                    <a:pt x="0" y="213"/>
                  </a:cubicBezTo>
                  <a:cubicBezTo>
                    <a:pt x="2" y="210"/>
                    <a:pt x="5" y="208"/>
                    <a:pt x="8" y="207"/>
                  </a:cubicBezTo>
                  <a:cubicBezTo>
                    <a:pt x="14" y="204"/>
                    <a:pt x="22" y="204"/>
                    <a:pt x="29" y="20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6243637" y="1328840"/>
              <a:ext cx="1588" cy="1587"/>
            </a:xfrm>
            <a:custGeom>
              <a:rect b="b" l="l" r="r" t="t"/>
              <a:pathLst>
                <a:path extrusionOk="0" h="8" w="5">
                  <a:moveTo>
                    <a:pt x="5" y="8"/>
                  </a:moveTo>
                  <a:cubicBezTo>
                    <a:pt x="4" y="5"/>
                    <a:pt x="2" y="3"/>
                    <a:pt x="0" y="0"/>
                  </a:cubicBezTo>
                  <a:cubicBezTo>
                    <a:pt x="2" y="3"/>
                    <a:pt x="4" y="5"/>
                    <a:pt x="5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5948362" y="1306615"/>
              <a:ext cx="179387" cy="112712"/>
            </a:xfrm>
            <a:custGeom>
              <a:rect b="b" l="l" r="r" t="t"/>
              <a:pathLst>
                <a:path extrusionOk="0" h="363" w="567">
                  <a:moveTo>
                    <a:pt x="33" y="354"/>
                  </a:moveTo>
                  <a:lnTo>
                    <a:pt x="48" y="363"/>
                  </a:lnTo>
                  <a:lnTo>
                    <a:pt x="121" y="60"/>
                  </a:lnTo>
                  <a:lnTo>
                    <a:pt x="540" y="302"/>
                  </a:lnTo>
                  <a:lnTo>
                    <a:pt x="544" y="285"/>
                  </a:lnTo>
                  <a:cubicBezTo>
                    <a:pt x="546" y="279"/>
                    <a:pt x="550" y="274"/>
                    <a:pt x="555" y="271"/>
                  </a:cubicBezTo>
                  <a:lnTo>
                    <a:pt x="567" y="264"/>
                  </a:lnTo>
                  <a:lnTo>
                    <a:pt x="117" y="4"/>
                  </a:lnTo>
                  <a:cubicBezTo>
                    <a:pt x="110" y="0"/>
                    <a:pt x="102" y="0"/>
                    <a:pt x="96" y="3"/>
                  </a:cubicBezTo>
                  <a:cubicBezTo>
                    <a:pt x="93" y="4"/>
                    <a:pt x="90" y="6"/>
                    <a:pt x="88" y="9"/>
                  </a:cubicBezTo>
                  <a:cubicBezTo>
                    <a:pt x="87" y="9"/>
                    <a:pt x="87" y="9"/>
                    <a:pt x="87" y="10"/>
                  </a:cubicBezTo>
                  <a:cubicBezTo>
                    <a:pt x="85" y="12"/>
                    <a:pt x="83" y="15"/>
                    <a:pt x="83" y="19"/>
                  </a:cubicBezTo>
                  <a:cubicBezTo>
                    <a:pt x="83" y="19"/>
                    <a:pt x="83" y="19"/>
                    <a:pt x="82" y="19"/>
                  </a:cubicBezTo>
                  <a:lnTo>
                    <a:pt x="0" y="363"/>
                  </a:lnTo>
                  <a:lnTo>
                    <a:pt x="5" y="358"/>
                  </a:lnTo>
                  <a:cubicBezTo>
                    <a:pt x="12" y="350"/>
                    <a:pt x="24" y="349"/>
                    <a:pt x="33" y="35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6096000" y="1457428"/>
              <a:ext cx="9525" cy="38100"/>
            </a:xfrm>
            <a:custGeom>
              <a:rect b="b" l="l" r="r" t="t"/>
              <a:pathLst>
                <a:path extrusionOk="0" h="24" w="6">
                  <a:moveTo>
                    <a:pt x="0" y="24"/>
                  </a:move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5908675" y="1416153"/>
              <a:ext cx="187325" cy="128587"/>
            </a:xfrm>
            <a:custGeom>
              <a:rect b="b" l="l" r="r" t="t"/>
              <a:pathLst>
                <a:path extrusionOk="0" h="409" w="595">
                  <a:moveTo>
                    <a:pt x="468" y="409"/>
                  </a:moveTo>
                  <a:lnTo>
                    <a:pt x="47" y="166"/>
                  </a:lnTo>
                  <a:lnTo>
                    <a:pt x="153" y="55"/>
                  </a:lnTo>
                  <a:lnTo>
                    <a:pt x="573" y="297"/>
                  </a:lnTo>
                  <a:lnTo>
                    <a:pt x="468" y="409"/>
                  </a:lnTo>
                  <a:close/>
                  <a:moveTo>
                    <a:pt x="22" y="151"/>
                  </a:moveTo>
                  <a:lnTo>
                    <a:pt x="468" y="409"/>
                  </a:lnTo>
                  <a:lnTo>
                    <a:pt x="589" y="280"/>
                  </a:lnTo>
                  <a:lnTo>
                    <a:pt x="595" y="256"/>
                  </a:lnTo>
                  <a:lnTo>
                    <a:pt x="595" y="256"/>
                  </a:lnTo>
                  <a:lnTo>
                    <a:pt x="175" y="14"/>
                  </a:lnTo>
                  <a:lnTo>
                    <a:pt x="160" y="5"/>
                  </a:lnTo>
                  <a:cubicBezTo>
                    <a:pt x="151" y="0"/>
                    <a:pt x="139" y="1"/>
                    <a:pt x="132" y="9"/>
                  </a:cubicBezTo>
                  <a:lnTo>
                    <a:pt x="127" y="14"/>
                  </a:lnTo>
                  <a:lnTo>
                    <a:pt x="0" y="148"/>
                  </a:lnTo>
                  <a:lnTo>
                    <a:pt x="11" y="148"/>
                  </a:lnTo>
                  <a:cubicBezTo>
                    <a:pt x="15" y="148"/>
                    <a:pt x="18" y="149"/>
                    <a:pt x="22" y="15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5829300" y="1460603"/>
              <a:ext cx="4763" cy="3175"/>
            </a:xfrm>
            <a:custGeom>
              <a:rect b="b" l="l" r="r" t="t"/>
              <a:pathLst>
                <a:path extrusionOk="0" h="10" w="13">
                  <a:moveTo>
                    <a:pt x="13" y="0"/>
                  </a:moveTo>
                  <a:cubicBezTo>
                    <a:pt x="8" y="1"/>
                    <a:pt x="3" y="5"/>
                    <a:pt x="0" y="10"/>
                  </a:cubicBezTo>
                  <a:cubicBezTo>
                    <a:pt x="3" y="5"/>
                    <a:pt x="8" y="1"/>
                    <a:pt x="1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5834062" y="1460603"/>
              <a:ext cx="222250" cy="85725"/>
            </a:xfrm>
            <a:custGeom>
              <a:rect b="b" l="l" r="r" t="t"/>
              <a:pathLst>
                <a:path extrusionOk="0" h="272" w="708">
                  <a:moveTo>
                    <a:pt x="18" y="4"/>
                  </a:moveTo>
                  <a:lnTo>
                    <a:pt x="97" y="50"/>
                  </a:lnTo>
                  <a:lnTo>
                    <a:pt x="96" y="49"/>
                  </a:lnTo>
                  <a:lnTo>
                    <a:pt x="244" y="52"/>
                  </a:lnTo>
                  <a:lnTo>
                    <a:pt x="622" y="270"/>
                  </a:lnTo>
                  <a:lnTo>
                    <a:pt x="552" y="269"/>
                  </a:lnTo>
                  <a:lnTo>
                    <a:pt x="702" y="272"/>
                  </a:lnTo>
                  <a:lnTo>
                    <a:pt x="708" y="266"/>
                  </a:lnTo>
                  <a:lnTo>
                    <a:pt x="262" y="8"/>
                  </a:lnTo>
                  <a:cubicBezTo>
                    <a:pt x="258" y="6"/>
                    <a:pt x="255" y="5"/>
                    <a:pt x="251" y="5"/>
                  </a:cubicBezTo>
                  <a:lnTo>
                    <a:pt x="240" y="5"/>
                  </a:lnTo>
                  <a:lnTo>
                    <a:pt x="7" y="1"/>
                  </a:lnTo>
                  <a:lnTo>
                    <a:pt x="6" y="1"/>
                  </a:lnTo>
                  <a:cubicBezTo>
                    <a:pt x="4" y="1"/>
                    <a:pt x="2" y="1"/>
                    <a:pt x="0" y="2"/>
                  </a:cubicBezTo>
                  <a:cubicBezTo>
                    <a:pt x="6" y="0"/>
                    <a:pt x="13" y="1"/>
                    <a:pt x="18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5749925" y="1605065"/>
              <a:ext cx="0" cy="158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5751512" y="1460603"/>
              <a:ext cx="231774" cy="217486"/>
            </a:xfrm>
            <a:custGeom>
              <a:rect b="b" l="l" r="r" t="t"/>
              <a:pathLst>
                <a:path extrusionOk="0" h="690" w="738">
                  <a:moveTo>
                    <a:pt x="32" y="435"/>
                  </a:moveTo>
                  <a:lnTo>
                    <a:pt x="52" y="447"/>
                  </a:lnTo>
                  <a:lnTo>
                    <a:pt x="278" y="56"/>
                  </a:lnTo>
                  <a:lnTo>
                    <a:pt x="699" y="299"/>
                  </a:lnTo>
                  <a:lnTo>
                    <a:pt x="474" y="690"/>
                  </a:lnTo>
                  <a:lnTo>
                    <a:pt x="474" y="690"/>
                  </a:lnTo>
                  <a:lnTo>
                    <a:pt x="711" y="279"/>
                  </a:lnTo>
                  <a:cubicBezTo>
                    <a:pt x="715" y="272"/>
                    <a:pt x="723" y="267"/>
                    <a:pt x="731" y="267"/>
                  </a:cubicBezTo>
                  <a:lnTo>
                    <a:pt x="732" y="267"/>
                  </a:lnTo>
                  <a:lnTo>
                    <a:pt x="738" y="267"/>
                  </a:lnTo>
                  <a:lnTo>
                    <a:pt x="360" y="50"/>
                  </a:lnTo>
                  <a:lnTo>
                    <a:pt x="281" y="4"/>
                  </a:lnTo>
                  <a:cubicBezTo>
                    <a:pt x="276" y="1"/>
                    <a:pt x="269" y="0"/>
                    <a:pt x="263" y="2"/>
                  </a:cubicBezTo>
                  <a:lnTo>
                    <a:pt x="263" y="2"/>
                  </a:lnTo>
                  <a:cubicBezTo>
                    <a:pt x="263" y="2"/>
                    <a:pt x="263" y="2"/>
                    <a:pt x="263" y="2"/>
                  </a:cubicBezTo>
                  <a:cubicBezTo>
                    <a:pt x="258" y="3"/>
                    <a:pt x="253" y="7"/>
                    <a:pt x="250" y="12"/>
                  </a:cubicBezTo>
                  <a:cubicBezTo>
                    <a:pt x="250" y="12"/>
                    <a:pt x="249" y="12"/>
                    <a:pt x="249" y="12"/>
                  </a:cubicBezTo>
                  <a:lnTo>
                    <a:pt x="0" y="444"/>
                  </a:lnTo>
                  <a:cubicBezTo>
                    <a:pt x="0" y="444"/>
                    <a:pt x="0" y="444"/>
                    <a:pt x="0" y="445"/>
                  </a:cubicBezTo>
                  <a:cubicBezTo>
                    <a:pt x="1" y="443"/>
                    <a:pt x="2" y="441"/>
                    <a:pt x="4" y="439"/>
                  </a:cubicBezTo>
                  <a:cubicBezTo>
                    <a:pt x="11" y="431"/>
                    <a:pt x="23" y="430"/>
                    <a:pt x="32" y="43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5749925" y="1595540"/>
              <a:ext cx="150813" cy="147637"/>
            </a:xfrm>
            <a:custGeom>
              <a:rect b="b" l="l" r="r" t="t"/>
              <a:pathLst>
                <a:path extrusionOk="0" h="467" w="478">
                  <a:moveTo>
                    <a:pt x="104" y="407"/>
                  </a:moveTo>
                  <a:lnTo>
                    <a:pt x="208" y="467"/>
                  </a:lnTo>
                  <a:lnTo>
                    <a:pt x="120" y="416"/>
                  </a:lnTo>
                  <a:lnTo>
                    <a:pt x="164" y="269"/>
                  </a:lnTo>
                  <a:lnTo>
                    <a:pt x="138" y="254"/>
                  </a:lnTo>
                  <a:cubicBezTo>
                    <a:pt x="127" y="248"/>
                    <a:pt x="123" y="234"/>
                    <a:pt x="130" y="223"/>
                  </a:cubicBezTo>
                  <a:cubicBezTo>
                    <a:pt x="136" y="211"/>
                    <a:pt x="151" y="208"/>
                    <a:pt x="162" y="214"/>
                  </a:cubicBezTo>
                  <a:lnTo>
                    <a:pt x="167" y="217"/>
                  </a:lnTo>
                  <a:lnTo>
                    <a:pt x="91" y="91"/>
                  </a:lnTo>
                  <a:lnTo>
                    <a:pt x="469" y="309"/>
                  </a:lnTo>
                  <a:lnTo>
                    <a:pt x="466" y="304"/>
                  </a:lnTo>
                  <a:cubicBezTo>
                    <a:pt x="462" y="297"/>
                    <a:pt x="462" y="288"/>
                    <a:pt x="466" y="280"/>
                  </a:cubicBezTo>
                  <a:lnTo>
                    <a:pt x="478" y="260"/>
                  </a:lnTo>
                  <a:lnTo>
                    <a:pt x="478" y="260"/>
                  </a:lnTo>
                  <a:lnTo>
                    <a:pt x="56" y="17"/>
                  </a:lnTo>
                  <a:lnTo>
                    <a:pt x="36" y="5"/>
                  </a:lnTo>
                  <a:cubicBezTo>
                    <a:pt x="27" y="0"/>
                    <a:pt x="15" y="1"/>
                    <a:pt x="8" y="9"/>
                  </a:cubicBezTo>
                  <a:cubicBezTo>
                    <a:pt x="6" y="11"/>
                    <a:pt x="5" y="13"/>
                    <a:pt x="4" y="15"/>
                  </a:cubicBezTo>
                  <a:cubicBezTo>
                    <a:pt x="1" y="20"/>
                    <a:pt x="0" y="26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4"/>
                    <a:pt x="3" y="36"/>
                    <a:pt x="4" y="38"/>
                  </a:cubicBezTo>
                  <a:lnTo>
                    <a:pt x="125" y="237"/>
                  </a:lnTo>
                  <a:lnTo>
                    <a:pt x="72" y="415"/>
                  </a:lnTo>
                  <a:lnTo>
                    <a:pt x="77" y="411"/>
                  </a:lnTo>
                  <a:cubicBezTo>
                    <a:pt x="84" y="403"/>
                    <a:pt x="95" y="402"/>
                    <a:pt x="104" y="40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5689600" y="1805090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5691187" y="1722540"/>
              <a:ext cx="228599" cy="136525"/>
            </a:xfrm>
            <a:custGeom>
              <a:rect b="b" l="l" r="r" t="t"/>
              <a:pathLst>
                <a:path extrusionOk="0" h="436" w="726">
                  <a:moveTo>
                    <a:pt x="28" y="253"/>
                  </a:moveTo>
                  <a:lnTo>
                    <a:pt x="345" y="436"/>
                  </a:lnTo>
                  <a:lnTo>
                    <a:pt x="55" y="268"/>
                  </a:lnTo>
                  <a:lnTo>
                    <a:pt x="281" y="54"/>
                  </a:lnTo>
                  <a:lnTo>
                    <a:pt x="701" y="297"/>
                  </a:lnTo>
                  <a:lnTo>
                    <a:pt x="719" y="280"/>
                  </a:lnTo>
                  <a:lnTo>
                    <a:pt x="726" y="257"/>
                  </a:lnTo>
                  <a:lnTo>
                    <a:pt x="393" y="65"/>
                  </a:lnTo>
                  <a:lnTo>
                    <a:pt x="289" y="5"/>
                  </a:lnTo>
                  <a:cubicBezTo>
                    <a:pt x="280" y="0"/>
                    <a:pt x="269" y="1"/>
                    <a:pt x="262" y="9"/>
                  </a:cubicBezTo>
                  <a:lnTo>
                    <a:pt x="257" y="13"/>
                  </a:lnTo>
                  <a:lnTo>
                    <a:pt x="0" y="256"/>
                  </a:lnTo>
                  <a:cubicBezTo>
                    <a:pt x="0" y="256"/>
                    <a:pt x="0" y="256"/>
                    <a:pt x="0" y="256"/>
                  </a:cubicBezTo>
                  <a:cubicBezTo>
                    <a:pt x="1" y="255"/>
                    <a:pt x="3" y="254"/>
                    <a:pt x="5" y="253"/>
                  </a:cubicBezTo>
                  <a:cubicBezTo>
                    <a:pt x="12" y="248"/>
                    <a:pt x="21" y="248"/>
                    <a:pt x="28" y="25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5840412" y="1816203"/>
              <a:ext cx="71438" cy="66675"/>
            </a:xfrm>
            <a:custGeom>
              <a:rect b="b" l="l" r="r" t="t"/>
              <a:pathLst>
                <a:path extrusionOk="0" h="42" w="45">
                  <a:moveTo>
                    <a:pt x="0" y="42"/>
                  </a:moveTo>
                  <a:lnTo>
                    <a:pt x="45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5691187" y="1940028"/>
              <a:ext cx="1588" cy="1587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cubicBezTo>
                    <a:pt x="2" y="3"/>
                    <a:pt x="1" y="2"/>
                    <a:pt x="0" y="0"/>
                  </a:cubicBezTo>
                  <a:cubicBezTo>
                    <a:pt x="1" y="2"/>
                    <a:pt x="2" y="3"/>
                    <a:pt x="4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5749925" y="1984478"/>
              <a:ext cx="184150" cy="176212"/>
            </a:xfrm>
            <a:custGeom>
              <a:rect b="b" l="l" r="r" t="t"/>
              <a:pathLst>
                <a:path extrusionOk="0" h="558" w="588">
                  <a:moveTo>
                    <a:pt x="465" y="530"/>
                  </a:moveTo>
                  <a:lnTo>
                    <a:pt x="588" y="185"/>
                  </a:lnTo>
                  <a:lnTo>
                    <a:pt x="475" y="504"/>
                  </a:lnTo>
                  <a:lnTo>
                    <a:pt x="54" y="261"/>
                  </a:lnTo>
                  <a:lnTo>
                    <a:pt x="131" y="44"/>
                  </a:lnTo>
                  <a:lnTo>
                    <a:pt x="53" y="0"/>
                  </a:lnTo>
                  <a:lnTo>
                    <a:pt x="90" y="21"/>
                  </a:lnTo>
                  <a:lnTo>
                    <a:pt x="3" y="264"/>
                  </a:lnTo>
                  <a:cubicBezTo>
                    <a:pt x="0" y="274"/>
                    <a:pt x="4" y="286"/>
                    <a:pt x="14" y="292"/>
                  </a:cubicBezTo>
                  <a:lnTo>
                    <a:pt x="476" y="558"/>
                  </a:lnTo>
                  <a:cubicBezTo>
                    <a:pt x="466" y="553"/>
                    <a:pt x="461" y="541"/>
                    <a:pt x="465" y="53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5688012" y="1800328"/>
              <a:ext cx="152400" cy="180975"/>
            </a:xfrm>
            <a:custGeom>
              <a:rect b="b" l="l" r="r" t="t"/>
              <a:pathLst>
                <a:path extrusionOk="0" h="577" w="484">
                  <a:moveTo>
                    <a:pt x="5" y="421"/>
                  </a:moveTo>
                  <a:cubicBezTo>
                    <a:pt x="11" y="409"/>
                    <a:pt x="26" y="406"/>
                    <a:pt x="37" y="412"/>
                  </a:cubicBezTo>
                  <a:lnTo>
                    <a:pt x="323" y="577"/>
                  </a:lnTo>
                  <a:cubicBezTo>
                    <a:pt x="323" y="577"/>
                    <a:pt x="323" y="577"/>
                    <a:pt x="323" y="577"/>
                  </a:cubicBezTo>
                  <a:lnTo>
                    <a:pt x="48" y="419"/>
                  </a:lnTo>
                  <a:lnTo>
                    <a:pt x="48" y="65"/>
                  </a:lnTo>
                  <a:lnTo>
                    <a:pt x="464" y="305"/>
                  </a:lnTo>
                  <a:lnTo>
                    <a:pt x="464" y="291"/>
                  </a:lnTo>
                  <a:cubicBezTo>
                    <a:pt x="464" y="285"/>
                    <a:pt x="467" y="279"/>
                    <a:pt x="471" y="274"/>
                  </a:cubicBezTo>
                  <a:lnTo>
                    <a:pt x="484" y="262"/>
                  </a:lnTo>
                  <a:lnTo>
                    <a:pt x="484" y="262"/>
                  </a:lnTo>
                  <a:lnTo>
                    <a:pt x="354" y="188"/>
                  </a:lnTo>
                  <a:lnTo>
                    <a:pt x="37" y="5"/>
                  </a:lnTo>
                  <a:cubicBezTo>
                    <a:pt x="30" y="0"/>
                    <a:pt x="21" y="0"/>
                    <a:pt x="14" y="5"/>
                  </a:cubicBezTo>
                  <a:cubicBezTo>
                    <a:pt x="12" y="6"/>
                    <a:pt x="10" y="7"/>
                    <a:pt x="9" y="8"/>
                  </a:cubicBezTo>
                  <a:cubicBezTo>
                    <a:pt x="7" y="10"/>
                    <a:pt x="5" y="13"/>
                    <a:pt x="4" y="16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20"/>
                    <a:pt x="2" y="22"/>
                    <a:pt x="2" y="25"/>
                  </a:cubicBezTo>
                  <a:lnTo>
                    <a:pt x="2" y="432"/>
                  </a:lnTo>
                  <a:cubicBezTo>
                    <a:pt x="2" y="437"/>
                    <a:pt x="3" y="442"/>
                    <a:pt x="6" y="445"/>
                  </a:cubicBezTo>
                  <a:cubicBezTo>
                    <a:pt x="1" y="438"/>
                    <a:pt x="0" y="429"/>
                    <a:pt x="5" y="42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038850" y="2130528"/>
              <a:ext cx="85725" cy="60325"/>
            </a:xfrm>
            <a:custGeom>
              <a:rect b="b" l="l" r="r" t="t"/>
              <a:pathLst>
                <a:path extrusionOk="0" h="192" w="272">
                  <a:moveTo>
                    <a:pt x="259" y="178"/>
                  </a:moveTo>
                  <a:lnTo>
                    <a:pt x="240" y="120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69" y="191"/>
                  </a:lnTo>
                  <a:cubicBezTo>
                    <a:pt x="270" y="192"/>
                    <a:pt x="271" y="192"/>
                    <a:pt x="272" y="192"/>
                  </a:cubicBezTo>
                  <a:cubicBezTo>
                    <a:pt x="266" y="190"/>
                    <a:pt x="261" y="185"/>
                    <a:pt x="259" y="17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6124575" y="2192440"/>
              <a:ext cx="3175" cy="0"/>
            </a:xfrm>
            <a:custGeom>
              <a:rect b="b" l="l" r="r" t="t"/>
              <a:pathLst>
                <a:path extrusionOk="0" h="1" w="1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6127750" y="2190853"/>
              <a:ext cx="3175" cy="158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cubicBezTo>
                    <a:pt x="6" y="1"/>
                    <a:pt x="3" y="2"/>
                    <a:pt x="0" y="2"/>
                  </a:cubicBezTo>
                  <a:cubicBezTo>
                    <a:pt x="3" y="2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6096000" y="2113065"/>
              <a:ext cx="14288" cy="44450"/>
            </a:xfrm>
            <a:custGeom>
              <a:rect b="b" l="l" r="r" t="t"/>
              <a:pathLst>
                <a:path extrusionOk="0" h="144" w="48">
                  <a:moveTo>
                    <a:pt x="0" y="0"/>
                  </a:moveTo>
                  <a:lnTo>
                    <a:pt x="0" y="0"/>
                  </a:lnTo>
                  <a:lnTo>
                    <a:pt x="48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6232525" y="1682853"/>
              <a:ext cx="1588" cy="1587"/>
            </a:xfrm>
            <a:custGeom>
              <a:rect b="b" l="l" r="r" t="t"/>
              <a:pathLst>
                <a:path extrusionOk="0" h="6" w="7">
                  <a:moveTo>
                    <a:pt x="0" y="0"/>
                  </a:moveTo>
                  <a:cubicBezTo>
                    <a:pt x="3" y="2"/>
                    <a:pt x="5" y="4"/>
                    <a:pt x="7" y="6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197600" y="1816203"/>
              <a:ext cx="3175" cy="4762"/>
            </a:xfrm>
            <a:custGeom>
              <a:rect b="b" l="l" r="r" t="t"/>
              <a:pathLst>
                <a:path extrusionOk="0" h="13" w="13">
                  <a:moveTo>
                    <a:pt x="13" y="0"/>
                  </a:moveTo>
                  <a:cubicBezTo>
                    <a:pt x="9" y="5"/>
                    <a:pt x="5" y="9"/>
                    <a:pt x="0" y="13"/>
                  </a:cubicBezTo>
                  <a:cubicBezTo>
                    <a:pt x="5" y="9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6192837" y="1824140"/>
              <a:ext cx="0" cy="0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6161087" y="1840015"/>
              <a:ext cx="0" cy="158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238875" y="1690790"/>
              <a:ext cx="0" cy="0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6154737" y="1841603"/>
              <a:ext cx="1588" cy="0"/>
            </a:xfrm>
            <a:custGeom>
              <a:rect b="b" l="l" r="r" t="t"/>
              <a:pathLst>
                <a:path extrusionOk="0" h="1"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237287" y="1759053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235700" y="1686028"/>
              <a:ext cx="1588" cy="1587"/>
            </a:xfrm>
            <a:custGeom>
              <a:rect b="b" l="l" r="r" t="t"/>
              <a:pathLst>
                <a:path extrusionOk="0" h="6" w="5">
                  <a:moveTo>
                    <a:pt x="0" y="0"/>
                  </a:moveTo>
                  <a:cubicBezTo>
                    <a:pt x="2" y="2"/>
                    <a:pt x="3" y="4"/>
                    <a:pt x="5" y="6"/>
                  </a:cubicBezTo>
                  <a:cubicBezTo>
                    <a:pt x="3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6202362" y="1763815"/>
              <a:ext cx="33338" cy="52387"/>
            </a:xfrm>
            <a:custGeom>
              <a:rect b="b" l="l" r="r" t="t"/>
              <a:pathLst>
                <a:path extrusionOk="0" h="164" w="107">
                  <a:moveTo>
                    <a:pt x="77" y="63"/>
                  </a:moveTo>
                  <a:cubicBezTo>
                    <a:pt x="89" y="42"/>
                    <a:pt x="99" y="21"/>
                    <a:pt x="107" y="0"/>
                  </a:cubicBezTo>
                  <a:cubicBezTo>
                    <a:pt x="84" y="57"/>
                    <a:pt x="46" y="117"/>
                    <a:pt x="0" y="164"/>
                  </a:cubicBezTo>
                  <a:cubicBezTo>
                    <a:pt x="28" y="135"/>
                    <a:pt x="55" y="101"/>
                    <a:pt x="77" y="6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6140450" y="1840015"/>
              <a:ext cx="1588" cy="0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149975" y="1841603"/>
              <a:ext cx="1588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145212" y="1841603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834062" y="1311378"/>
              <a:ext cx="696911" cy="895348"/>
            </a:xfrm>
            <a:custGeom>
              <a:rect b="b" l="l" r="r" t="t"/>
              <a:pathLst>
                <a:path extrusionOk="0" h="2849" w="2215">
                  <a:moveTo>
                    <a:pt x="2215" y="595"/>
                  </a:moveTo>
                  <a:cubicBezTo>
                    <a:pt x="2215" y="592"/>
                    <a:pt x="2214" y="590"/>
                    <a:pt x="2213" y="587"/>
                  </a:cubicBezTo>
                  <a:cubicBezTo>
                    <a:pt x="2213" y="587"/>
                    <a:pt x="2213" y="586"/>
                    <a:pt x="2213" y="586"/>
                  </a:cubicBezTo>
                  <a:cubicBezTo>
                    <a:pt x="2211" y="583"/>
                    <a:pt x="2209" y="581"/>
                    <a:pt x="2207" y="579"/>
                  </a:cubicBezTo>
                  <a:cubicBezTo>
                    <a:pt x="2207" y="579"/>
                    <a:pt x="2207" y="578"/>
                    <a:pt x="2207" y="578"/>
                  </a:cubicBezTo>
                  <a:cubicBezTo>
                    <a:pt x="2206" y="578"/>
                    <a:pt x="2206" y="578"/>
                    <a:pt x="2206" y="578"/>
                  </a:cubicBezTo>
                  <a:cubicBezTo>
                    <a:pt x="2201" y="574"/>
                    <a:pt x="2194" y="572"/>
                    <a:pt x="2187" y="574"/>
                  </a:cubicBezTo>
                  <a:lnTo>
                    <a:pt x="1944" y="624"/>
                  </a:lnTo>
                  <a:lnTo>
                    <a:pt x="1944" y="624"/>
                  </a:lnTo>
                  <a:lnTo>
                    <a:pt x="1898" y="523"/>
                  </a:lnTo>
                  <a:lnTo>
                    <a:pt x="1918" y="465"/>
                  </a:lnTo>
                  <a:lnTo>
                    <a:pt x="1934" y="421"/>
                  </a:lnTo>
                  <a:lnTo>
                    <a:pt x="2021" y="178"/>
                  </a:lnTo>
                  <a:cubicBezTo>
                    <a:pt x="2024" y="167"/>
                    <a:pt x="2020" y="155"/>
                    <a:pt x="2010" y="150"/>
                  </a:cubicBezTo>
                  <a:lnTo>
                    <a:pt x="1761" y="6"/>
                  </a:lnTo>
                  <a:cubicBezTo>
                    <a:pt x="1752" y="0"/>
                    <a:pt x="1739" y="2"/>
                    <a:pt x="1732" y="11"/>
                  </a:cubicBezTo>
                  <a:lnTo>
                    <a:pt x="1714" y="32"/>
                  </a:lnTo>
                  <a:lnTo>
                    <a:pt x="1501" y="282"/>
                  </a:lnTo>
                  <a:lnTo>
                    <a:pt x="1501" y="282"/>
                  </a:lnTo>
                  <a:lnTo>
                    <a:pt x="1494" y="290"/>
                  </a:lnTo>
                  <a:lnTo>
                    <a:pt x="1384" y="301"/>
                  </a:lnTo>
                  <a:lnTo>
                    <a:pt x="1384" y="301"/>
                  </a:lnTo>
                  <a:lnTo>
                    <a:pt x="1370" y="260"/>
                  </a:lnTo>
                  <a:lnTo>
                    <a:pt x="1349" y="194"/>
                  </a:lnTo>
                  <a:lnTo>
                    <a:pt x="1349" y="194"/>
                  </a:lnTo>
                  <a:lnTo>
                    <a:pt x="1306" y="65"/>
                  </a:lnTo>
                  <a:cubicBezTo>
                    <a:pt x="1306" y="65"/>
                    <a:pt x="1306" y="64"/>
                    <a:pt x="1306" y="64"/>
                  </a:cubicBezTo>
                  <a:cubicBezTo>
                    <a:pt x="1305" y="61"/>
                    <a:pt x="1303" y="59"/>
                    <a:pt x="1301" y="56"/>
                  </a:cubicBezTo>
                  <a:cubicBezTo>
                    <a:pt x="1301" y="56"/>
                    <a:pt x="1301" y="56"/>
                    <a:pt x="1301" y="56"/>
                  </a:cubicBezTo>
                  <a:cubicBezTo>
                    <a:pt x="1298" y="54"/>
                    <a:pt x="1295" y="52"/>
                    <a:pt x="1292" y="50"/>
                  </a:cubicBezTo>
                  <a:cubicBezTo>
                    <a:pt x="1286" y="48"/>
                    <a:pt x="1278" y="48"/>
                    <a:pt x="1272" y="52"/>
                  </a:cubicBezTo>
                  <a:lnTo>
                    <a:pt x="1237" y="72"/>
                  </a:lnTo>
                  <a:lnTo>
                    <a:pt x="931" y="249"/>
                  </a:lnTo>
                  <a:lnTo>
                    <a:pt x="931" y="249"/>
                  </a:lnTo>
                  <a:lnTo>
                    <a:pt x="919" y="256"/>
                  </a:lnTo>
                  <a:cubicBezTo>
                    <a:pt x="914" y="259"/>
                    <a:pt x="910" y="264"/>
                    <a:pt x="908" y="270"/>
                  </a:cubicBezTo>
                  <a:lnTo>
                    <a:pt x="904" y="287"/>
                  </a:lnTo>
                  <a:lnTo>
                    <a:pt x="862" y="465"/>
                  </a:lnTo>
                  <a:lnTo>
                    <a:pt x="832" y="590"/>
                  </a:lnTo>
                  <a:lnTo>
                    <a:pt x="826" y="614"/>
                  </a:lnTo>
                  <a:lnTo>
                    <a:pt x="705" y="743"/>
                  </a:lnTo>
                  <a:lnTo>
                    <a:pt x="699" y="749"/>
                  </a:lnTo>
                  <a:lnTo>
                    <a:pt x="549" y="746"/>
                  </a:lnTo>
                  <a:lnTo>
                    <a:pt x="472" y="744"/>
                  </a:lnTo>
                  <a:lnTo>
                    <a:pt x="466" y="744"/>
                  </a:lnTo>
                  <a:lnTo>
                    <a:pt x="465" y="744"/>
                  </a:lnTo>
                  <a:cubicBezTo>
                    <a:pt x="457" y="744"/>
                    <a:pt x="449" y="749"/>
                    <a:pt x="445" y="756"/>
                  </a:cubicBezTo>
                  <a:lnTo>
                    <a:pt x="208" y="1167"/>
                  </a:lnTo>
                  <a:lnTo>
                    <a:pt x="196" y="1187"/>
                  </a:lnTo>
                  <a:cubicBezTo>
                    <a:pt x="192" y="1195"/>
                    <a:pt x="192" y="1204"/>
                    <a:pt x="196" y="1211"/>
                  </a:cubicBezTo>
                  <a:lnTo>
                    <a:pt x="199" y="1216"/>
                  </a:lnTo>
                  <a:lnTo>
                    <a:pt x="275" y="1342"/>
                  </a:lnTo>
                  <a:lnTo>
                    <a:pt x="354" y="1388"/>
                  </a:lnTo>
                  <a:cubicBezTo>
                    <a:pt x="358" y="1390"/>
                    <a:pt x="361" y="1394"/>
                    <a:pt x="363" y="1399"/>
                  </a:cubicBezTo>
                  <a:cubicBezTo>
                    <a:pt x="363" y="1398"/>
                    <a:pt x="362" y="1397"/>
                    <a:pt x="362" y="1396"/>
                  </a:cubicBezTo>
                  <a:lnTo>
                    <a:pt x="243" y="1199"/>
                  </a:lnTo>
                  <a:lnTo>
                    <a:pt x="479" y="791"/>
                  </a:lnTo>
                  <a:lnTo>
                    <a:pt x="709" y="795"/>
                  </a:lnTo>
                  <a:lnTo>
                    <a:pt x="709" y="795"/>
                  </a:lnTo>
                  <a:cubicBezTo>
                    <a:pt x="715" y="795"/>
                    <a:pt x="721" y="793"/>
                    <a:pt x="726" y="788"/>
                  </a:cubicBezTo>
                  <a:lnTo>
                    <a:pt x="864" y="642"/>
                  </a:lnTo>
                  <a:cubicBezTo>
                    <a:pt x="867" y="639"/>
                    <a:pt x="869" y="635"/>
                    <a:pt x="870" y="631"/>
                  </a:cubicBezTo>
                  <a:lnTo>
                    <a:pt x="951" y="291"/>
                  </a:lnTo>
                  <a:lnTo>
                    <a:pt x="1271" y="107"/>
                  </a:lnTo>
                  <a:lnTo>
                    <a:pt x="1345" y="333"/>
                  </a:lnTo>
                  <a:cubicBezTo>
                    <a:pt x="1349" y="343"/>
                    <a:pt x="1359" y="350"/>
                    <a:pt x="1370" y="349"/>
                  </a:cubicBezTo>
                  <a:lnTo>
                    <a:pt x="1508" y="335"/>
                  </a:lnTo>
                  <a:cubicBezTo>
                    <a:pt x="1514" y="335"/>
                    <a:pt x="1520" y="332"/>
                    <a:pt x="1524" y="327"/>
                  </a:cubicBezTo>
                  <a:lnTo>
                    <a:pt x="1755" y="56"/>
                  </a:lnTo>
                  <a:lnTo>
                    <a:pt x="1970" y="180"/>
                  </a:lnTo>
                  <a:lnTo>
                    <a:pt x="1851" y="516"/>
                  </a:lnTo>
                  <a:cubicBezTo>
                    <a:pt x="1849" y="522"/>
                    <a:pt x="1849" y="528"/>
                    <a:pt x="1852" y="534"/>
                  </a:cubicBezTo>
                  <a:lnTo>
                    <a:pt x="1909" y="660"/>
                  </a:lnTo>
                  <a:cubicBezTo>
                    <a:pt x="1914" y="670"/>
                    <a:pt x="1924" y="676"/>
                    <a:pt x="1935" y="674"/>
                  </a:cubicBezTo>
                  <a:lnTo>
                    <a:pt x="2168" y="625"/>
                  </a:lnTo>
                  <a:lnTo>
                    <a:pt x="2168" y="994"/>
                  </a:lnTo>
                  <a:lnTo>
                    <a:pt x="1915" y="1234"/>
                  </a:lnTo>
                  <a:cubicBezTo>
                    <a:pt x="1912" y="1237"/>
                    <a:pt x="1909" y="1240"/>
                    <a:pt x="1908" y="1244"/>
                  </a:cubicBezTo>
                  <a:lnTo>
                    <a:pt x="1851" y="1438"/>
                  </a:lnTo>
                  <a:cubicBezTo>
                    <a:pt x="1849" y="1444"/>
                    <a:pt x="1850" y="1451"/>
                    <a:pt x="1853" y="1456"/>
                  </a:cubicBezTo>
                  <a:lnTo>
                    <a:pt x="1972" y="1653"/>
                  </a:lnTo>
                  <a:lnTo>
                    <a:pt x="1736" y="2061"/>
                  </a:lnTo>
                  <a:lnTo>
                    <a:pt x="1506" y="2057"/>
                  </a:lnTo>
                  <a:cubicBezTo>
                    <a:pt x="1498" y="2057"/>
                    <a:pt x="1494" y="2059"/>
                    <a:pt x="1489" y="2064"/>
                  </a:cubicBezTo>
                  <a:lnTo>
                    <a:pt x="1350" y="2210"/>
                  </a:lnTo>
                  <a:cubicBezTo>
                    <a:pt x="1348" y="2213"/>
                    <a:pt x="1346" y="2217"/>
                    <a:pt x="1345" y="2221"/>
                  </a:cubicBezTo>
                  <a:lnTo>
                    <a:pt x="1264" y="2561"/>
                  </a:lnTo>
                  <a:lnTo>
                    <a:pt x="944" y="2746"/>
                  </a:lnTo>
                  <a:lnTo>
                    <a:pt x="870" y="2519"/>
                  </a:lnTo>
                  <a:cubicBezTo>
                    <a:pt x="866" y="2509"/>
                    <a:pt x="856" y="2502"/>
                    <a:pt x="845" y="2503"/>
                  </a:cubicBezTo>
                  <a:lnTo>
                    <a:pt x="707" y="2517"/>
                  </a:lnTo>
                  <a:cubicBezTo>
                    <a:pt x="701" y="2518"/>
                    <a:pt x="695" y="2520"/>
                    <a:pt x="691" y="2525"/>
                  </a:cubicBezTo>
                  <a:lnTo>
                    <a:pt x="460" y="2796"/>
                  </a:lnTo>
                  <a:lnTo>
                    <a:pt x="245" y="2672"/>
                  </a:lnTo>
                  <a:lnTo>
                    <a:pt x="364" y="2336"/>
                  </a:lnTo>
                  <a:cubicBezTo>
                    <a:pt x="366" y="2330"/>
                    <a:pt x="365" y="2324"/>
                    <a:pt x="363" y="2319"/>
                  </a:cubicBezTo>
                  <a:lnTo>
                    <a:pt x="306" y="2192"/>
                  </a:lnTo>
                  <a:cubicBezTo>
                    <a:pt x="301" y="2182"/>
                    <a:pt x="291" y="2176"/>
                    <a:pt x="280" y="2179"/>
                  </a:cubicBezTo>
                  <a:lnTo>
                    <a:pt x="46" y="2227"/>
                  </a:lnTo>
                  <a:lnTo>
                    <a:pt x="46" y="2037"/>
                  </a:lnTo>
                  <a:lnTo>
                    <a:pt x="46" y="1858"/>
                  </a:lnTo>
                  <a:lnTo>
                    <a:pt x="300" y="1618"/>
                  </a:lnTo>
                  <a:cubicBezTo>
                    <a:pt x="303" y="1615"/>
                    <a:pt x="306" y="1612"/>
                    <a:pt x="307" y="1608"/>
                  </a:cubicBezTo>
                  <a:lnTo>
                    <a:pt x="364" y="1415"/>
                  </a:lnTo>
                  <a:cubicBezTo>
                    <a:pt x="364" y="1414"/>
                    <a:pt x="364" y="1413"/>
                    <a:pt x="364" y="1412"/>
                  </a:cubicBezTo>
                  <a:cubicBezTo>
                    <a:pt x="364" y="1415"/>
                    <a:pt x="363" y="1417"/>
                    <a:pt x="362" y="1420"/>
                  </a:cubicBezTo>
                  <a:cubicBezTo>
                    <a:pt x="358" y="1427"/>
                    <a:pt x="350" y="1431"/>
                    <a:pt x="342" y="1431"/>
                  </a:cubicBezTo>
                  <a:cubicBezTo>
                    <a:pt x="338" y="1431"/>
                    <a:pt x="334" y="1430"/>
                    <a:pt x="330" y="1428"/>
                  </a:cubicBezTo>
                  <a:lnTo>
                    <a:pt x="314" y="1419"/>
                  </a:lnTo>
                  <a:lnTo>
                    <a:pt x="271" y="1566"/>
                  </a:lnTo>
                  <a:lnTo>
                    <a:pt x="264" y="1589"/>
                  </a:lnTo>
                  <a:lnTo>
                    <a:pt x="246" y="1606"/>
                  </a:lnTo>
                  <a:lnTo>
                    <a:pt x="245" y="1607"/>
                  </a:lnTo>
                  <a:lnTo>
                    <a:pt x="20" y="1819"/>
                  </a:lnTo>
                  <a:lnTo>
                    <a:pt x="7" y="1831"/>
                  </a:lnTo>
                  <a:cubicBezTo>
                    <a:pt x="3" y="1836"/>
                    <a:pt x="0" y="1842"/>
                    <a:pt x="0" y="1848"/>
                  </a:cubicBezTo>
                  <a:lnTo>
                    <a:pt x="0" y="1862"/>
                  </a:lnTo>
                  <a:lnTo>
                    <a:pt x="0" y="2050"/>
                  </a:lnTo>
                  <a:lnTo>
                    <a:pt x="0" y="2215"/>
                  </a:lnTo>
                  <a:lnTo>
                    <a:pt x="35" y="2236"/>
                  </a:lnTo>
                  <a:cubicBezTo>
                    <a:pt x="46" y="2242"/>
                    <a:pt x="50" y="2256"/>
                    <a:pt x="43" y="2267"/>
                  </a:cubicBezTo>
                  <a:cubicBezTo>
                    <a:pt x="40" y="2274"/>
                    <a:pt x="33" y="2278"/>
                    <a:pt x="26" y="2279"/>
                  </a:cubicBezTo>
                  <a:cubicBezTo>
                    <a:pt x="27" y="2279"/>
                    <a:pt x="27" y="2279"/>
                    <a:pt x="28" y="2279"/>
                  </a:cubicBezTo>
                  <a:lnTo>
                    <a:pt x="271" y="2228"/>
                  </a:lnTo>
                  <a:lnTo>
                    <a:pt x="317" y="2329"/>
                  </a:lnTo>
                  <a:lnTo>
                    <a:pt x="194" y="2674"/>
                  </a:lnTo>
                  <a:cubicBezTo>
                    <a:pt x="190" y="2685"/>
                    <a:pt x="195" y="2697"/>
                    <a:pt x="205" y="2702"/>
                  </a:cubicBezTo>
                  <a:lnTo>
                    <a:pt x="454" y="2846"/>
                  </a:lnTo>
                  <a:cubicBezTo>
                    <a:pt x="457" y="2848"/>
                    <a:pt x="461" y="2849"/>
                    <a:pt x="465" y="2849"/>
                  </a:cubicBezTo>
                  <a:cubicBezTo>
                    <a:pt x="472" y="2849"/>
                    <a:pt x="478" y="2846"/>
                    <a:pt x="483" y="2841"/>
                  </a:cubicBezTo>
                  <a:lnTo>
                    <a:pt x="650" y="2645"/>
                  </a:lnTo>
                  <a:lnTo>
                    <a:pt x="681" y="2609"/>
                  </a:lnTo>
                  <a:lnTo>
                    <a:pt x="721" y="2562"/>
                  </a:lnTo>
                  <a:lnTo>
                    <a:pt x="831" y="2551"/>
                  </a:lnTo>
                  <a:lnTo>
                    <a:pt x="831" y="2551"/>
                  </a:lnTo>
                  <a:lnTo>
                    <a:pt x="879" y="2695"/>
                  </a:lnTo>
                  <a:lnTo>
                    <a:pt x="890" y="2729"/>
                  </a:lnTo>
                  <a:lnTo>
                    <a:pt x="909" y="2787"/>
                  </a:lnTo>
                  <a:cubicBezTo>
                    <a:pt x="911" y="2794"/>
                    <a:pt x="916" y="2799"/>
                    <a:pt x="922" y="2801"/>
                  </a:cubicBezTo>
                  <a:cubicBezTo>
                    <a:pt x="922" y="2801"/>
                    <a:pt x="922" y="2802"/>
                    <a:pt x="923" y="2802"/>
                  </a:cubicBezTo>
                  <a:cubicBezTo>
                    <a:pt x="923" y="2802"/>
                    <a:pt x="923" y="2802"/>
                    <a:pt x="923" y="2802"/>
                  </a:cubicBezTo>
                  <a:cubicBezTo>
                    <a:pt x="926" y="2803"/>
                    <a:pt x="929" y="2803"/>
                    <a:pt x="933" y="2803"/>
                  </a:cubicBezTo>
                  <a:cubicBezTo>
                    <a:pt x="933" y="2803"/>
                    <a:pt x="933" y="2803"/>
                    <a:pt x="933" y="2803"/>
                  </a:cubicBezTo>
                  <a:cubicBezTo>
                    <a:pt x="936" y="2803"/>
                    <a:pt x="939" y="2802"/>
                    <a:pt x="941" y="2801"/>
                  </a:cubicBezTo>
                  <a:cubicBezTo>
                    <a:pt x="942" y="2800"/>
                    <a:pt x="942" y="2800"/>
                    <a:pt x="942" y="2800"/>
                  </a:cubicBezTo>
                  <a:lnTo>
                    <a:pt x="1295" y="2596"/>
                  </a:lnTo>
                  <a:cubicBezTo>
                    <a:pt x="1301" y="2593"/>
                    <a:pt x="1305" y="2588"/>
                    <a:pt x="1307" y="2582"/>
                  </a:cubicBezTo>
                  <a:lnTo>
                    <a:pt x="1389" y="2238"/>
                  </a:lnTo>
                  <a:lnTo>
                    <a:pt x="1516" y="2104"/>
                  </a:lnTo>
                  <a:lnTo>
                    <a:pt x="1749" y="2108"/>
                  </a:lnTo>
                  <a:cubicBezTo>
                    <a:pt x="1760" y="2108"/>
                    <a:pt x="1766" y="2104"/>
                    <a:pt x="1770" y="2096"/>
                  </a:cubicBezTo>
                  <a:lnTo>
                    <a:pt x="2019" y="1665"/>
                  </a:lnTo>
                  <a:cubicBezTo>
                    <a:pt x="2023" y="1657"/>
                    <a:pt x="2023" y="1648"/>
                    <a:pt x="2019" y="1641"/>
                  </a:cubicBezTo>
                  <a:lnTo>
                    <a:pt x="1898" y="1441"/>
                  </a:lnTo>
                  <a:lnTo>
                    <a:pt x="1951" y="1264"/>
                  </a:lnTo>
                  <a:lnTo>
                    <a:pt x="2208" y="1021"/>
                  </a:lnTo>
                  <a:cubicBezTo>
                    <a:pt x="2212" y="1016"/>
                    <a:pt x="2215" y="1010"/>
                    <a:pt x="2215" y="1004"/>
                  </a:cubicBezTo>
                  <a:lnTo>
                    <a:pt x="2215" y="596"/>
                  </a:lnTo>
                  <a:cubicBezTo>
                    <a:pt x="2215" y="596"/>
                    <a:pt x="2215" y="595"/>
                    <a:pt x="2215" y="59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5840412" y="202734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5948362" y="1752703"/>
              <a:ext cx="1588" cy="0"/>
            </a:xfrm>
            <a:custGeom>
              <a:rect b="b" l="l" r="r" t="t"/>
              <a:pathLst>
                <a:path extrusionOk="0" h="4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959475" y="1466953"/>
              <a:ext cx="427038" cy="568327"/>
            </a:xfrm>
            <a:custGeom>
              <a:rect b="b" l="l" r="r" t="t"/>
              <a:pathLst>
                <a:path extrusionOk="0" h="1808" w="1357">
                  <a:moveTo>
                    <a:pt x="290" y="688"/>
                  </a:moveTo>
                  <a:cubicBezTo>
                    <a:pt x="480" y="359"/>
                    <a:pt x="764" y="149"/>
                    <a:pt x="988" y="149"/>
                  </a:cubicBezTo>
                  <a:cubicBezTo>
                    <a:pt x="1043" y="149"/>
                    <a:pt x="1094" y="161"/>
                    <a:pt x="1140" y="188"/>
                  </a:cubicBezTo>
                  <a:cubicBezTo>
                    <a:pt x="1250" y="251"/>
                    <a:pt x="1311" y="388"/>
                    <a:pt x="1311" y="571"/>
                  </a:cubicBezTo>
                  <a:cubicBezTo>
                    <a:pt x="1311" y="759"/>
                    <a:pt x="1247" y="973"/>
                    <a:pt x="1131" y="1174"/>
                  </a:cubicBezTo>
                  <a:cubicBezTo>
                    <a:pt x="895" y="1584"/>
                    <a:pt x="513" y="1808"/>
                    <a:pt x="281" y="1675"/>
                  </a:cubicBezTo>
                  <a:cubicBezTo>
                    <a:pt x="49" y="1541"/>
                    <a:pt x="53" y="1098"/>
                    <a:pt x="290" y="688"/>
                  </a:cubicBezTo>
                  <a:close/>
                  <a:moveTo>
                    <a:pt x="258" y="1715"/>
                  </a:moveTo>
                  <a:cubicBezTo>
                    <a:pt x="310" y="1745"/>
                    <a:pt x="368" y="1759"/>
                    <a:pt x="430" y="1759"/>
                  </a:cubicBezTo>
                  <a:cubicBezTo>
                    <a:pt x="672" y="1759"/>
                    <a:pt x="973" y="1541"/>
                    <a:pt x="1171" y="1197"/>
                  </a:cubicBezTo>
                  <a:cubicBezTo>
                    <a:pt x="1291" y="990"/>
                    <a:pt x="1357" y="767"/>
                    <a:pt x="1357" y="571"/>
                  </a:cubicBezTo>
                  <a:cubicBezTo>
                    <a:pt x="1357" y="370"/>
                    <a:pt x="1288" y="220"/>
                    <a:pt x="1163" y="147"/>
                  </a:cubicBezTo>
                  <a:cubicBezTo>
                    <a:pt x="909" y="0"/>
                    <a:pt x="499" y="233"/>
                    <a:pt x="249" y="665"/>
                  </a:cubicBezTo>
                  <a:cubicBezTo>
                    <a:pt x="0" y="1097"/>
                    <a:pt x="4" y="1568"/>
                    <a:pt x="258" y="171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6026150" y="1535215"/>
              <a:ext cx="328613" cy="431802"/>
            </a:xfrm>
            <a:custGeom>
              <a:rect b="b" l="l" r="r" t="t"/>
              <a:pathLst>
                <a:path extrusionOk="0" h="1373" w="1042">
                  <a:moveTo>
                    <a:pt x="182" y="531"/>
                  </a:moveTo>
                  <a:cubicBezTo>
                    <a:pt x="325" y="283"/>
                    <a:pt x="539" y="125"/>
                    <a:pt x="707" y="125"/>
                  </a:cubicBezTo>
                  <a:cubicBezTo>
                    <a:pt x="748" y="125"/>
                    <a:pt x="786" y="134"/>
                    <a:pt x="820" y="153"/>
                  </a:cubicBezTo>
                  <a:cubicBezTo>
                    <a:pt x="993" y="254"/>
                    <a:pt x="989" y="586"/>
                    <a:pt x="811" y="895"/>
                  </a:cubicBezTo>
                  <a:cubicBezTo>
                    <a:pt x="633" y="1203"/>
                    <a:pt x="347" y="1373"/>
                    <a:pt x="173" y="1273"/>
                  </a:cubicBezTo>
                  <a:cubicBezTo>
                    <a:pt x="91" y="1225"/>
                    <a:pt x="46" y="1124"/>
                    <a:pt x="46" y="986"/>
                  </a:cubicBezTo>
                  <a:cubicBezTo>
                    <a:pt x="46" y="844"/>
                    <a:pt x="94" y="683"/>
                    <a:pt x="182" y="531"/>
                  </a:cubicBezTo>
                  <a:close/>
                  <a:moveTo>
                    <a:pt x="0" y="986"/>
                  </a:moveTo>
                  <a:cubicBezTo>
                    <a:pt x="0" y="1141"/>
                    <a:pt x="53" y="1257"/>
                    <a:pt x="150" y="1313"/>
                  </a:cubicBezTo>
                  <a:cubicBezTo>
                    <a:pt x="190" y="1336"/>
                    <a:pt x="235" y="1347"/>
                    <a:pt x="283" y="1347"/>
                  </a:cubicBezTo>
                  <a:cubicBezTo>
                    <a:pt x="469" y="1347"/>
                    <a:pt x="700" y="1181"/>
                    <a:pt x="851" y="918"/>
                  </a:cubicBezTo>
                  <a:cubicBezTo>
                    <a:pt x="1042" y="587"/>
                    <a:pt x="1038" y="226"/>
                    <a:pt x="843" y="113"/>
                  </a:cubicBezTo>
                  <a:cubicBezTo>
                    <a:pt x="647" y="0"/>
                    <a:pt x="332" y="177"/>
                    <a:pt x="142" y="508"/>
                  </a:cubicBezTo>
                  <a:cubicBezTo>
                    <a:pt x="50" y="667"/>
                    <a:pt x="0" y="836"/>
                    <a:pt x="0" y="98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6105525" y="1657453"/>
              <a:ext cx="163514" cy="200025"/>
            </a:xfrm>
            <a:custGeom>
              <a:rect b="b" l="l" r="r" t="t"/>
              <a:pathLst>
                <a:path extrusionOk="0" h="633" w="519">
                  <a:moveTo>
                    <a:pt x="258" y="85"/>
                  </a:moveTo>
                  <a:cubicBezTo>
                    <a:pt x="290" y="67"/>
                    <a:pt x="320" y="57"/>
                    <a:pt x="346" y="57"/>
                  </a:cubicBezTo>
                  <a:cubicBezTo>
                    <a:pt x="363" y="57"/>
                    <a:pt x="379" y="61"/>
                    <a:pt x="392" y="69"/>
                  </a:cubicBezTo>
                  <a:cubicBezTo>
                    <a:pt x="397" y="72"/>
                    <a:pt x="401" y="74"/>
                    <a:pt x="404" y="78"/>
                  </a:cubicBezTo>
                  <a:cubicBezTo>
                    <a:pt x="407" y="80"/>
                    <a:pt x="409" y="82"/>
                    <a:pt x="411" y="84"/>
                  </a:cubicBezTo>
                  <a:cubicBezTo>
                    <a:pt x="413" y="86"/>
                    <a:pt x="414" y="87"/>
                    <a:pt x="415" y="88"/>
                  </a:cubicBezTo>
                  <a:cubicBezTo>
                    <a:pt x="417" y="90"/>
                    <a:pt x="418" y="92"/>
                    <a:pt x="420" y="94"/>
                  </a:cubicBezTo>
                  <a:cubicBezTo>
                    <a:pt x="422" y="97"/>
                    <a:pt x="423" y="100"/>
                    <a:pt x="425" y="103"/>
                  </a:cubicBezTo>
                  <a:cubicBezTo>
                    <a:pt x="426" y="104"/>
                    <a:pt x="426" y="105"/>
                    <a:pt x="427" y="106"/>
                  </a:cubicBezTo>
                  <a:cubicBezTo>
                    <a:pt x="454" y="156"/>
                    <a:pt x="452" y="237"/>
                    <a:pt x="421" y="323"/>
                  </a:cubicBezTo>
                  <a:cubicBezTo>
                    <a:pt x="421" y="323"/>
                    <a:pt x="421" y="324"/>
                    <a:pt x="420" y="324"/>
                  </a:cubicBezTo>
                  <a:cubicBezTo>
                    <a:pt x="419" y="329"/>
                    <a:pt x="416" y="334"/>
                    <a:pt x="414" y="339"/>
                  </a:cubicBezTo>
                  <a:cubicBezTo>
                    <a:pt x="406" y="360"/>
                    <a:pt x="396" y="381"/>
                    <a:pt x="384" y="402"/>
                  </a:cubicBezTo>
                  <a:cubicBezTo>
                    <a:pt x="362" y="440"/>
                    <a:pt x="335" y="474"/>
                    <a:pt x="307" y="503"/>
                  </a:cubicBezTo>
                  <a:cubicBezTo>
                    <a:pt x="306" y="503"/>
                    <a:pt x="306" y="504"/>
                    <a:pt x="305" y="504"/>
                  </a:cubicBezTo>
                  <a:cubicBezTo>
                    <a:pt x="301" y="509"/>
                    <a:pt x="297" y="513"/>
                    <a:pt x="292" y="517"/>
                  </a:cubicBezTo>
                  <a:cubicBezTo>
                    <a:pt x="288" y="521"/>
                    <a:pt x="283" y="525"/>
                    <a:pt x="278" y="529"/>
                  </a:cubicBezTo>
                  <a:cubicBezTo>
                    <a:pt x="277" y="530"/>
                    <a:pt x="277" y="530"/>
                    <a:pt x="276" y="531"/>
                  </a:cubicBezTo>
                  <a:cubicBezTo>
                    <a:pt x="262" y="542"/>
                    <a:pt x="249" y="551"/>
                    <a:pt x="235" y="559"/>
                  </a:cubicBezTo>
                  <a:cubicBezTo>
                    <a:pt x="216" y="570"/>
                    <a:pt x="198" y="578"/>
                    <a:pt x="180" y="582"/>
                  </a:cubicBezTo>
                  <a:cubicBezTo>
                    <a:pt x="179" y="582"/>
                    <a:pt x="178" y="583"/>
                    <a:pt x="178" y="583"/>
                  </a:cubicBezTo>
                  <a:cubicBezTo>
                    <a:pt x="173" y="584"/>
                    <a:pt x="168" y="585"/>
                    <a:pt x="163" y="585"/>
                  </a:cubicBezTo>
                  <a:cubicBezTo>
                    <a:pt x="162" y="586"/>
                    <a:pt x="160" y="586"/>
                    <a:pt x="158" y="586"/>
                  </a:cubicBezTo>
                  <a:cubicBezTo>
                    <a:pt x="154" y="586"/>
                    <a:pt x="150" y="587"/>
                    <a:pt x="146" y="587"/>
                  </a:cubicBezTo>
                  <a:cubicBezTo>
                    <a:pt x="145" y="587"/>
                    <a:pt x="145" y="587"/>
                    <a:pt x="144" y="587"/>
                  </a:cubicBezTo>
                  <a:cubicBezTo>
                    <a:pt x="139" y="587"/>
                    <a:pt x="134" y="586"/>
                    <a:pt x="129" y="585"/>
                  </a:cubicBezTo>
                  <a:cubicBezTo>
                    <a:pt x="129" y="585"/>
                    <a:pt x="128" y="585"/>
                    <a:pt x="128" y="585"/>
                  </a:cubicBezTo>
                  <a:cubicBezTo>
                    <a:pt x="124" y="584"/>
                    <a:pt x="120" y="583"/>
                    <a:pt x="116" y="582"/>
                  </a:cubicBezTo>
                  <a:cubicBezTo>
                    <a:pt x="114" y="581"/>
                    <a:pt x="113" y="581"/>
                    <a:pt x="112" y="580"/>
                  </a:cubicBezTo>
                  <a:cubicBezTo>
                    <a:pt x="108" y="579"/>
                    <a:pt x="104" y="577"/>
                    <a:pt x="101" y="575"/>
                  </a:cubicBezTo>
                  <a:cubicBezTo>
                    <a:pt x="66" y="555"/>
                    <a:pt x="47" y="511"/>
                    <a:pt x="47" y="451"/>
                  </a:cubicBezTo>
                  <a:cubicBezTo>
                    <a:pt x="47" y="386"/>
                    <a:pt x="69" y="312"/>
                    <a:pt x="109" y="243"/>
                  </a:cubicBezTo>
                  <a:cubicBezTo>
                    <a:pt x="149" y="173"/>
                    <a:pt x="202" y="117"/>
                    <a:pt x="258" y="85"/>
                  </a:cubicBezTo>
                  <a:close/>
                  <a:moveTo>
                    <a:pt x="77" y="615"/>
                  </a:moveTo>
                  <a:cubicBezTo>
                    <a:pt x="98" y="627"/>
                    <a:pt x="122" y="633"/>
                    <a:pt x="147" y="633"/>
                  </a:cubicBezTo>
                  <a:cubicBezTo>
                    <a:pt x="182" y="633"/>
                    <a:pt x="219" y="622"/>
                    <a:pt x="258" y="600"/>
                  </a:cubicBezTo>
                  <a:cubicBezTo>
                    <a:pt x="321" y="563"/>
                    <a:pt x="380" y="501"/>
                    <a:pt x="424" y="425"/>
                  </a:cubicBezTo>
                  <a:cubicBezTo>
                    <a:pt x="519" y="260"/>
                    <a:pt x="516" y="86"/>
                    <a:pt x="416" y="29"/>
                  </a:cubicBezTo>
                  <a:cubicBezTo>
                    <a:pt x="366" y="0"/>
                    <a:pt x="302" y="6"/>
                    <a:pt x="235" y="44"/>
                  </a:cubicBezTo>
                  <a:cubicBezTo>
                    <a:pt x="172" y="81"/>
                    <a:pt x="113" y="143"/>
                    <a:pt x="69" y="219"/>
                  </a:cubicBezTo>
                  <a:cubicBezTo>
                    <a:pt x="24" y="296"/>
                    <a:pt x="0" y="378"/>
                    <a:pt x="0" y="451"/>
                  </a:cubicBezTo>
                  <a:cubicBezTo>
                    <a:pt x="0" y="528"/>
                    <a:pt x="28" y="587"/>
                    <a:pt x="77" y="61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5688012" y="1927328"/>
              <a:ext cx="161925" cy="100012"/>
            </a:xfrm>
            <a:custGeom>
              <a:rect b="b" l="l" r="r" t="t"/>
              <a:pathLst>
                <a:path extrusionOk="0" h="316" w="514">
                  <a:moveTo>
                    <a:pt x="324" y="225"/>
                  </a:moveTo>
                  <a:lnTo>
                    <a:pt x="475" y="313"/>
                  </a:lnTo>
                  <a:cubicBezTo>
                    <a:pt x="477" y="314"/>
                    <a:pt x="480" y="315"/>
                    <a:pt x="482" y="315"/>
                  </a:cubicBezTo>
                  <a:cubicBezTo>
                    <a:pt x="482" y="315"/>
                    <a:pt x="482" y="315"/>
                    <a:pt x="482" y="315"/>
                  </a:cubicBezTo>
                  <a:cubicBezTo>
                    <a:pt x="484" y="316"/>
                    <a:pt x="486" y="316"/>
                    <a:pt x="487" y="316"/>
                  </a:cubicBezTo>
                  <a:cubicBezTo>
                    <a:pt x="488" y="316"/>
                    <a:pt x="489" y="316"/>
                    <a:pt x="490" y="316"/>
                  </a:cubicBezTo>
                  <a:cubicBezTo>
                    <a:pt x="497" y="315"/>
                    <a:pt x="504" y="311"/>
                    <a:pt x="507" y="304"/>
                  </a:cubicBezTo>
                  <a:cubicBezTo>
                    <a:pt x="514" y="293"/>
                    <a:pt x="510" y="279"/>
                    <a:pt x="499" y="273"/>
                  </a:cubicBezTo>
                  <a:lnTo>
                    <a:pt x="464" y="252"/>
                  </a:lnTo>
                  <a:lnTo>
                    <a:pt x="323" y="171"/>
                  </a:lnTo>
                  <a:lnTo>
                    <a:pt x="37" y="6"/>
                  </a:lnTo>
                  <a:cubicBezTo>
                    <a:pt x="26" y="0"/>
                    <a:pt x="11" y="3"/>
                    <a:pt x="5" y="15"/>
                  </a:cubicBezTo>
                  <a:cubicBezTo>
                    <a:pt x="0" y="23"/>
                    <a:pt x="1" y="32"/>
                    <a:pt x="6" y="39"/>
                  </a:cubicBezTo>
                  <a:cubicBezTo>
                    <a:pt x="7" y="40"/>
                    <a:pt x="7" y="41"/>
                    <a:pt x="8" y="41"/>
                  </a:cubicBezTo>
                  <a:cubicBezTo>
                    <a:pt x="9" y="43"/>
                    <a:pt x="10" y="44"/>
                    <a:pt x="12" y="45"/>
                  </a:cubicBezTo>
                  <a:cubicBezTo>
                    <a:pt x="13" y="46"/>
                    <a:pt x="13" y="46"/>
                    <a:pt x="14" y="46"/>
                  </a:cubicBezTo>
                  <a:lnTo>
                    <a:pt x="246" y="181"/>
                  </a:lnTo>
                  <a:lnTo>
                    <a:pt x="324" y="22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5788025" y="1660628"/>
              <a:ext cx="161925" cy="100012"/>
            </a:xfrm>
            <a:custGeom>
              <a:rect b="b" l="l" r="r" t="t"/>
              <a:pathLst>
                <a:path extrusionOk="0" h="316" w="512">
                  <a:moveTo>
                    <a:pt x="39" y="6"/>
                  </a:moveTo>
                  <a:cubicBezTo>
                    <a:pt x="28" y="0"/>
                    <a:pt x="13" y="3"/>
                    <a:pt x="7" y="15"/>
                  </a:cubicBezTo>
                  <a:cubicBezTo>
                    <a:pt x="0" y="26"/>
                    <a:pt x="4" y="40"/>
                    <a:pt x="15" y="46"/>
                  </a:cubicBezTo>
                  <a:lnTo>
                    <a:pt x="41" y="61"/>
                  </a:lnTo>
                  <a:lnTo>
                    <a:pt x="461" y="304"/>
                  </a:lnTo>
                  <a:lnTo>
                    <a:pt x="477" y="313"/>
                  </a:lnTo>
                  <a:cubicBezTo>
                    <a:pt x="481" y="315"/>
                    <a:pt x="485" y="316"/>
                    <a:pt x="489" y="316"/>
                  </a:cubicBezTo>
                  <a:cubicBezTo>
                    <a:pt x="497" y="316"/>
                    <a:pt x="505" y="312"/>
                    <a:pt x="509" y="305"/>
                  </a:cubicBezTo>
                  <a:cubicBezTo>
                    <a:pt x="510" y="302"/>
                    <a:pt x="511" y="300"/>
                    <a:pt x="511" y="297"/>
                  </a:cubicBezTo>
                  <a:cubicBezTo>
                    <a:pt x="512" y="296"/>
                    <a:pt x="512" y="294"/>
                    <a:pt x="512" y="293"/>
                  </a:cubicBezTo>
                  <a:cubicBezTo>
                    <a:pt x="512" y="291"/>
                    <a:pt x="512" y="290"/>
                    <a:pt x="511" y="289"/>
                  </a:cubicBezTo>
                  <a:cubicBezTo>
                    <a:pt x="511" y="287"/>
                    <a:pt x="511" y="285"/>
                    <a:pt x="510" y="284"/>
                  </a:cubicBezTo>
                  <a:cubicBezTo>
                    <a:pt x="508" y="279"/>
                    <a:pt x="505" y="275"/>
                    <a:pt x="501" y="273"/>
                  </a:cubicBezTo>
                  <a:lnTo>
                    <a:pt x="422" y="227"/>
                  </a:lnTo>
                  <a:lnTo>
                    <a:pt x="44" y="9"/>
                  </a:lnTo>
                  <a:lnTo>
                    <a:pt x="39" y="6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7"/>
          <p:cNvGrpSpPr/>
          <p:nvPr/>
        </p:nvGrpSpPr>
        <p:grpSpPr>
          <a:xfrm>
            <a:off x="4383683" y="193565"/>
            <a:ext cx="771506" cy="953707"/>
            <a:chOff x="4383683" y="193565"/>
            <a:chExt cx="771506" cy="953707"/>
          </a:xfrm>
        </p:grpSpPr>
        <p:sp>
          <p:nvSpPr>
            <p:cNvPr id="314" name="Google Shape;314;p17"/>
            <p:cNvSpPr/>
            <p:nvPr/>
          </p:nvSpPr>
          <p:spPr>
            <a:xfrm>
              <a:off x="4383683" y="465016"/>
              <a:ext cx="5806" cy="27580"/>
            </a:xfrm>
            <a:custGeom>
              <a:rect b="b" l="l" r="r" t="t"/>
              <a:pathLst>
                <a:path extrusionOk="0" h="97" w="18">
                  <a:moveTo>
                    <a:pt x="18" y="0"/>
                  </a:moveTo>
                  <a:cubicBezTo>
                    <a:pt x="8" y="24"/>
                    <a:pt x="2" y="49"/>
                    <a:pt x="0" y="82"/>
                  </a:cubicBezTo>
                  <a:lnTo>
                    <a:pt x="0" y="97"/>
                  </a:lnTo>
                  <a:cubicBezTo>
                    <a:pt x="0" y="72"/>
                    <a:pt x="2" y="48"/>
                    <a:pt x="10" y="21"/>
                  </a:cubicBezTo>
                  <a:cubicBezTo>
                    <a:pt x="13" y="14"/>
                    <a:pt x="15" y="7"/>
                    <a:pt x="18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4383683" y="1103724"/>
              <a:ext cx="1452" cy="5806"/>
            </a:xfrm>
            <a:custGeom>
              <a:rect b="b" l="l" r="r" t="t"/>
              <a:pathLst>
                <a:path extrusionOk="0" h="20" w="4">
                  <a:moveTo>
                    <a:pt x="4" y="20"/>
                  </a:moveTo>
                  <a:cubicBezTo>
                    <a:pt x="2" y="14"/>
                    <a:pt x="1" y="7"/>
                    <a:pt x="0" y="0"/>
                  </a:cubicBezTo>
                  <a:cubicBezTo>
                    <a:pt x="1" y="7"/>
                    <a:pt x="2" y="13"/>
                    <a:pt x="4" y="2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393845" y="193565"/>
              <a:ext cx="484836" cy="261288"/>
            </a:xfrm>
            <a:custGeom>
              <a:rect b="b" l="l" r="r" t="t"/>
              <a:pathLst>
                <a:path extrusionOk="0" h="910" w="1684">
                  <a:moveTo>
                    <a:pt x="31" y="902"/>
                  </a:moveTo>
                  <a:lnTo>
                    <a:pt x="32" y="903"/>
                  </a:lnTo>
                  <a:cubicBezTo>
                    <a:pt x="49" y="880"/>
                    <a:pt x="66" y="862"/>
                    <a:pt x="93" y="845"/>
                  </a:cubicBezTo>
                  <a:lnTo>
                    <a:pt x="317" y="716"/>
                  </a:lnTo>
                  <a:lnTo>
                    <a:pt x="450" y="639"/>
                  </a:lnTo>
                  <a:lnTo>
                    <a:pt x="520" y="599"/>
                  </a:lnTo>
                  <a:lnTo>
                    <a:pt x="520" y="592"/>
                  </a:lnTo>
                  <a:cubicBezTo>
                    <a:pt x="520" y="583"/>
                    <a:pt x="524" y="576"/>
                    <a:pt x="531" y="572"/>
                  </a:cubicBezTo>
                  <a:lnTo>
                    <a:pt x="1130" y="226"/>
                  </a:lnTo>
                  <a:cubicBezTo>
                    <a:pt x="1137" y="221"/>
                    <a:pt x="1146" y="221"/>
                    <a:pt x="1153" y="226"/>
                  </a:cubicBezTo>
                  <a:lnTo>
                    <a:pt x="1159" y="229"/>
                  </a:lnTo>
                  <a:lnTo>
                    <a:pt x="1235" y="185"/>
                  </a:lnTo>
                  <a:lnTo>
                    <a:pt x="1476" y="46"/>
                  </a:lnTo>
                  <a:cubicBezTo>
                    <a:pt x="1502" y="33"/>
                    <a:pt x="1523" y="26"/>
                    <a:pt x="1550" y="39"/>
                  </a:cubicBezTo>
                  <a:lnTo>
                    <a:pt x="1624" y="82"/>
                  </a:lnTo>
                  <a:cubicBezTo>
                    <a:pt x="1646" y="77"/>
                    <a:pt x="1666" y="79"/>
                    <a:pt x="1684" y="90"/>
                  </a:cubicBezTo>
                  <a:lnTo>
                    <a:pt x="1560" y="18"/>
                  </a:lnTo>
                  <a:cubicBezTo>
                    <a:pt x="1521" y="0"/>
                    <a:pt x="1491" y="13"/>
                    <a:pt x="1464" y="26"/>
                  </a:cubicBezTo>
                  <a:lnTo>
                    <a:pt x="80" y="825"/>
                  </a:lnTo>
                  <a:cubicBezTo>
                    <a:pt x="42" y="850"/>
                    <a:pt x="21" y="876"/>
                    <a:pt x="0" y="910"/>
                  </a:cubicBezTo>
                  <a:cubicBezTo>
                    <a:pt x="6" y="900"/>
                    <a:pt x="20" y="896"/>
                    <a:pt x="31" y="902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4385135" y="1109530"/>
              <a:ext cx="1452" cy="4354"/>
            </a:xfrm>
            <a:custGeom>
              <a:rect b="b" l="l" r="r" t="t"/>
              <a:pathLst>
                <a:path extrusionOk="0" h="14" w="5">
                  <a:moveTo>
                    <a:pt x="5" y="14"/>
                  </a:moveTo>
                  <a:cubicBezTo>
                    <a:pt x="3" y="9"/>
                    <a:pt x="2" y="5"/>
                    <a:pt x="0" y="0"/>
                  </a:cubicBezTo>
                  <a:cubicBezTo>
                    <a:pt x="2" y="5"/>
                    <a:pt x="3" y="9"/>
                    <a:pt x="5" y="1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4390941" y="454855"/>
              <a:ext cx="2903" cy="5806"/>
            </a:xfrm>
            <a:custGeom>
              <a:rect b="b" l="l" r="r" t="t"/>
              <a:pathLst>
                <a:path extrusionOk="0" h="17" w="9">
                  <a:moveTo>
                    <a:pt x="8" y="2"/>
                  </a:moveTo>
                  <a:cubicBezTo>
                    <a:pt x="5" y="7"/>
                    <a:pt x="2" y="12"/>
                    <a:pt x="0" y="17"/>
                  </a:cubicBezTo>
                  <a:cubicBezTo>
                    <a:pt x="2" y="12"/>
                    <a:pt x="5" y="6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4383683" y="1097918"/>
              <a:ext cx="0" cy="5806"/>
            </a:xfrm>
            <a:custGeom>
              <a:rect b="b" l="l" r="r" t="t"/>
              <a:pathLst>
                <a:path extrusionOk="0" h="19" w="1">
                  <a:moveTo>
                    <a:pt x="0" y="5"/>
                  </a:moveTo>
                  <a:cubicBezTo>
                    <a:pt x="0" y="10"/>
                    <a:pt x="0" y="14"/>
                    <a:pt x="0" y="19"/>
                  </a:cubicBezTo>
                  <a:cubicBezTo>
                    <a:pt x="0" y="12"/>
                    <a:pt x="0" y="6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434490" y="462112"/>
              <a:ext cx="4355" cy="4354"/>
            </a:xfrm>
            <a:custGeom>
              <a:rect b="b" l="l" r="r" t="t"/>
              <a:pathLst>
                <a:path extrusionOk="0" h="14" w="12">
                  <a:moveTo>
                    <a:pt x="0" y="14"/>
                  </a:moveTo>
                  <a:cubicBezTo>
                    <a:pt x="4" y="9"/>
                    <a:pt x="8" y="4"/>
                    <a:pt x="12" y="0"/>
                  </a:cubicBezTo>
                  <a:cubicBezTo>
                    <a:pt x="8" y="4"/>
                    <a:pt x="4" y="9"/>
                    <a:pt x="0" y="1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727715" y="200823"/>
              <a:ext cx="133548" cy="62419"/>
            </a:xfrm>
            <a:custGeom>
              <a:rect b="b" l="l" r="r" t="t"/>
              <a:pathLst>
                <a:path extrusionOk="0" h="217" w="465">
                  <a:moveTo>
                    <a:pt x="328" y="41"/>
                  </a:moveTo>
                  <a:cubicBezTo>
                    <a:pt x="343" y="33"/>
                    <a:pt x="354" y="29"/>
                    <a:pt x="363" y="29"/>
                  </a:cubicBezTo>
                  <a:cubicBezTo>
                    <a:pt x="368" y="29"/>
                    <a:pt x="374" y="31"/>
                    <a:pt x="379" y="33"/>
                  </a:cubicBezTo>
                  <a:lnTo>
                    <a:pt x="437" y="66"/>
                  </a:lnTo>
                  <a:cubicBezTo>
                    <a:pt x="446" y="62"/>
                    <a:pt x="456" y="58"/>
                    <a:pt x="465" y="56"/>
                  </a:cubicBezTo>
                  <a:lnTo>
                    <a:pt x="391" y="13"/>
                  </a:lnTo>
                  <a:cubicBezTo>
                    <a:pt x="364" y="0"/>
                    <a:pt x="343" y="7"/>
                    <a:pt x="317" y="20"/>
                  </a:cubicBezTo>
                  <a:lnTo>
                    <a:pt x="76" y="159"/>
                  </a:lnTo>
                  <a:lnTo>
                    <a:pt x="0" y="203"/>
                  </a:lnTo>
                  <a:lnTo>
                    <a:pt x="24" y="217"/>
                  </a:lnTo>
                  <a:lnTo>
                    <a:pt x="328" y="41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447554" y="451952"/>
              <a:ext cx="4355" cy="2903"/>
            </a:xfrm>
            <a:custGeom>
              <a:rect b="b" l="l" r="r" t="t"/>
              <a:pathLst>
                <a:path extrusionOk="0" h="9" w="13">
                  <a:moveTo>
                    <a:pt x="0" y="9"/>
                  </a:moveTo>
                  <a:cubicBezTo>
                    <a:pt x="4" y="6"/>
                    <a:pt x="9" y="3"/>
                    <a:pt x="13" y="0"/>
                  </a:cubicBezTo>
                  <a:cubicBezTo>
                    <a:pt x="9" y="3"/>
                    <a:pt x="4" y="6"/>
                    <a:pt x="0" y="9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402554" y="366306"/>
              <a:ext cx="140808" cy="90000"/>
            </a:xfrm>
            <a:custGeom>
              <a:rect b="b" l="l" r="r" t="t"/>
              <a:pathLst>
                <a:path extrusionOk="0" h="316" w="488">
                  <a:moveTo>
                    <a:pt x="73" y="266"/>
                  </a:moveTo>
                  <a:lnTo>
                    <a:pt x="488" y="26"/>
                  </a:lnTo>
                  <a:lnTo>
                    <a:pt x="488" y="0"/>
                  </a:lnTo>
                  <a:lnTo>
                    <a:pt x="418" y="40"/>
                  </a:lnTo>
                  <a:lnTo>
                    <a:pt x="285" y="117"/>
                  </a:lnTo>
                  <a:lnTo>
                    <a:pt x="61" y="246"/>
                  </a:lnTo>
                  <a:cubicBezTo>
                    <a:pt x="34" y="263"/>
                    <a:pt x="17" y="281"/>
                    <a:pt x="0" y="304"/>
                  </a:cubicBezTo>
                  <a:lnTo>
                    <a:pt x="20" y="316"/>
                  </a:lnTo>
                  <a:cubicBezTo>
                    <a:pt x="34" y="296"/>
                    <a:pt x="49" y="281"/>
                    <a:pt x="73" y="266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440296" y="457758"/>
              <a:ext cx="4355" cy="2903"/>
            </a:xfrm>
            <a:custGeom>
              <a:rect b="b" l="l" r="r" t="t"/>
              <a:pathLst>
                <a:path extrusionOk="0" h="13" w="13">
                  <a:moveTo>
                    <a:pt x="0" y="13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9" y="4"/>
                    <a:pt x="4" y="8"/>
                    <a:pt x="0" y="13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878682" y="219694"/>
              <a:ext cx="11613" cy="362904"/>
            </a:xfrm>
            <a:custGeom>
              <a:rect b="b" l="l" r="r" t="t"/>
              <a:pathLst>
                <a:path extrusionOk="0" h="1263" w="42">
                  <a:moveTo>
                    <a:pt x="9" y="30"/>
                  </a:moveTo>
                  <a:cubicBezTo>
                    <a:pt x="8" y="32"/>
                    <a:pt x="6" y="34"/>
                    <a:pt x="5" y="35"/>
                  </a:cubicBezTo>
                  <a:cubicBezTo>
                    <a:pt x="14" y="48"/>
                    <a:pt x="19" y="65"/>
                    <a:pt x="19" y="87"/>
                  </a:cubicBezTo>
                  <a:lnTo>
                    <a:pt x="19" y="1263"/>
                  </a:lnTo>
                  <a:cubicBezTo>
                    <a:pt x="27" y="1258"/>
                    <a:pt x="34" y="1252"/>
                    <a:pt x="42" y="1247"/>
                  </a:cubicBezTo>
                  <a:lnTo>
                    <a:pt x="42" y="87"/>
                  </a:lnTo>
                  <a:cubicBezTo>
                    <a:pt x="42" y="47"/>
                    <a:pt x="27" y="15"/>
                    <a:pt x="0" y="0"/>
                  </a:cubicBezTo>
                  <a:cubicBezTo>
                    <a:pt x="11" y="6"/>
                    <a:pt x="15" y="20"/>
                    <a:pt x="9" y="3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431586" y="980338"/>
              <a:ext cx="297582" cy="166934"/>
            </a:xfrm>
            <a:custGeom>
              <a:rect b="b" l="l" r="r" t="t"/>
              <a:pathLst>
                <a:path extrusionOk="0" h="581" w="1038">
                  <a:moveTo>
                    <a:pt x="85" y="544"/>
                  </a:moveTo>
                  <a:cubicBezTo>
                    <a:pt x="66" y="555"/>
                    <a:pt x="49" y="559"/>
                    <a:pt x="33" y="558"/>
                  </a:cubicBezTo>
                  <a:cubicBezTo>
                    <a:pt x="33" y="560"/>
                    <a:pt x="32" y="562"/>
                    <a:pt x="31" y="564"/>
                  </a:cubicBezTo>
                  <a:cubicBezTo>
                    <a:pt x="27" y="571"/>
                    <a:pt x="19" y="575"/>
                    <a:pt x="11" y="575"/>
                  </a:cubicBezTo>
                  <a:cubicBezTo>
                    <a:pt x="7" y="575"/>
                    <a:pt x="4" y="574"/>
                    <a:pt x="0" y="571"/>
                  </a:cubicBezTo>
                  <a:cubicBezTo>
                    <a:pt x="12" y="578"/>
                    <a:pt x="25" y="581"/>
                    <a:pt x="39" y="581"/>
                  </a:cubicBezTo>
                  <a:cubicBezTo>
                    <a:pt x="57" y="581"/>
                    <a:pt x="77" y="576"/>
                    <a:pt x="97" y="564"/>
                  </a:cubicBezTo>
                  <a:lnTo>
                    <a:pt x="1038" y="21"/>
                  </a:lnTo>
                  <a:cubicBezTo>
                    <a:pt x="1034" y="14"/>
                    <a:pt x="1030" y="7"/>
                    <a:pt x="1027" y="0"/>
                  </a:cubicBezTo>
                  <a:lnTo>
                    <a:pt x="85" y="544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4438844" y="460661"/>
              <a:ext cx="1452" cy="1451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cubicBezTo>
                    <a:pt x="2" y="4"/>
                    <a:pt x="4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4451909" y="393887"/>
              <a:ext cx="101613" cy="58064"/>
            </a:xfrm>
            <a:custGeom>
              <a:rect b="b" l="l" r="r" t="t"/>
              <a:pathLst>
                <a:path extrusionOk="0" h="205" w="355">
                  <a:moveTo>
                    <a:pt x="355" y="0"/>
                  </a:moveTo>
                  <a:lnTo>
                    <a:pt x="355" y="0"/>
                  </a:lnTo>
                  <a:lnTo>
                    <a:pt x="4" y="202"/>
                  </a:lnTo>
                  <a:cubicBezTo>
                    <a:pt x="2" y="203"/>
                    <a:pt x="1" y="204"/>
                    <a:pt x="0" y="205"/>
                  </a:cubicBezTo>
                  <a:cubicBezTo>
                    <a:pt x="1" y="204"/>
                    <a:pt x="2" y="204"/>
                    <a:pt x="3" y="203"/>
                  </a:cubicBezTo>
                  <a:lnTo>
                    <a:pt x="355" y="0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444650" y="454855"/>
              <a:ext cx="2903" cy="2903"/>
            </a:xfrm>
            <a:custGeom>
              <a:rect b="b" l="l" r="r" t="t"/>
              <a:pathLst>
                <a:path extrusionOk="0" h="9" w="12">
                  <a:moveTo>
                    <a:pt x="0" y="9"/>
                  </a:moveTo>
                  <a:cubicBezTo>
                    <a:pt x="4" y="6"/>
                    <a:pt x="8" y="3"/>
                    <a:pt x="12" y="0"/>
                  </a:cubicBezTo>
                  <a:cubicBezTo>
                    <a:pt x="8" y="3"/>
                    <a:pt x="4" y="6"/>
                    <a:pt x="0" y="9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849650" y="219694"/>
              <a:ext cx="2903" cy="1451"/>
            </a:xfrm>
            <a:custGeom>
              <a:rect b="b" l="l" r="r" t="t"/>
              <a:pathLst>
                <a:path extrusionOk="0" h="5" w="9">
                  <a:moveTo>
                    <a:pt x="9" y="0"/>
                  </a:moveTo>
                  <a:lnTo>
                    <a:pt x="9" y="0"/>
                  </a:lnTo>
                  <a:cubicBezTo>
                    <a:pt x="6" y="2"/>
                    <a:pt x="3" y="3"/>
                    <a:pt x="0" y="5"/>
                  </a:cubicBezTo>
                  <a:cubicBezTo>
                    <a:pt x="3" y="3"/>
                    <a:pt x="5" y="2"/>
                    <a:pt x="9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4433038" y="466468"/>
              <a:ext cx="1452" cy="4354"/>
            </a:xfrm>
            <a:custGeom>
              <a:rect b="b" l="l" r="r" t="t"/>
              <a:pathLst>
                <a:path extrusionOk="0" h="13" w="10">
                  <a:moveTo>
                    <a:pt x="10" y="0"/>
                  </a:moveTo>
                  <a:cubicBezTo>
                    <a:pt x="6" y="4"/>
                    <a:pt x="3" y="9"/>
                    <a:pt x="0" y="13"/>
                  </a:cubicBezTo>
                  <a:lnTo>
                    <a:pt x="1" y="13"/>
                  </a:lnTo>
                  <a:cubicBezTo>
                    <a:pt x="3" y="9"/>
                    <a:pt x="7" y="4"/>
                    <a:pt x="1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755295" y="221145"/>
              <a:ext cx="94355" cy="55161"/>
            </a:xfrm>
            <a:custGeom>
              <a:rect b="b" l="l" r="r" t="t"/>
              <a:pathLst>
                <a:path extrusionOk="0" h="38" w="65">
                  <a:moveTo>
                    <a:pt x="0" y="38"/>
                  </a:moveTo>
                  <a:lnTo>
                    <a:pt x="6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438844" y="473725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861263" y="216791"/>
              <a:ext cx="20323" cy="13064"/>
            </a:xfrm>
            <a:custGeom>
              <a:rect b="b" l="l" r="r" t="t"/>
              <a:pathLst>
                <a:path extrusionOk="0" h="48" w="75">
                  <a:moveTo>
                    <a:pt x="0" y="5"/>
                  </a:moveTo>
                  <a:lnTo>
                    <a:pt x="48" y="33"/>
                  </a:lnTo>
                  <a:cubicBezTo>
                    <a:pt x="48" y="33"/>
                    <a:pt x="48" y="33"/>
                    <a:pt x="47" y="32"/>
                  </a:cubicBezTo>
                  <a:cubicBezTo>
                    <a:pt x="54" y="36"/>
                    <a:pt x="60" y="42"/>
                    <a:pt x="65" y="48"/>
                  </a:cubicBezTo>
                  <a:cubicBezTo>
                    <a:pt x="66" y="47"/>
                    <a:pt x="68" y="45"/>
                    <a:pt x="69" y="43"/>
                  </a:cubicBezTo>
                  <a:cubicBezTo>
                    <a:pt x="75" y="33"/>
                    <a:pt x="71" y="19"/>
                    <a:pt x="60" y="13"/>
                  </a:cubicBezTo>
                  <a:cubicBezTo>
                    <a:pt x="42" y="2"/>
                    <a:pt x="22" y="0"/>
                    <a:pt x="0" y="5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862714" y="224048"/>
              <a:ext cx="1452" cy="0"/>
            </a:xfrm>
            <a:custGeom>
              <a:rect b="b" l="l" r="r" t="t"/>
              <a:pathLst>
                <a:path extrusionOk="0" h="1"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440296" y="1141466"/>
              <a:ext cx="0" cy="1451"/>
            </a:xfrm>
            <a:custGeom>
              <a:rect b="b" l="l" r="r" t="t"/>
              <a:pathLst>
                <a:path extrusionOk="0" h="6" w="2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lnTo>
                    <a:pt x="0" y="0"/>
                  </a:ln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859811" y="224048"/>
              <a:ext cx="145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865617" y="224048"/>
              <a:ext cx="1452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438844" y="466468"/>
              <a:ext cx="4355" cy="5806"/>
            </a:xfrm>
            <a:custGeom>
              <a:rect b="b" l="l" r="r" t="t"/>
              <a:pathLst>
                <a:path extrusionOk="0" h="19" w="15">
                  <a:moveTo>
                    <a:pt x="15" y="0"/>
                  </a:moveTo>
                  <a:cubicBezTo>
                    <a:pt x="10" y="6"/>
                    <a:pt x="5" y="12"/>
                    <a:pt x="0" y="19"/>
                  </a:cubicBezTo>
                  <a:cubicBezTo>
                    <a:pt x="5" y="12"/>
                    <a:pt x="10" y="6"/>
                    <a:pt x="15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4451909" y="457758"/>
              <a:ext cx="4355" cy="2903"/>
            </a:xfrm>
            <a:custGeom>
              <a:rect b="b" l="l" r="r" t="t"/>
              <a:pathLst>
                <a:path extrusionOk="0" h="10" w="15">
                  <a:moveTo>
                    <a:pt x="15" y="0"/>
                  </a:moveTo>
                  <a:cubicBezTo>
                    <a:pt x="10" y="3"/>
                    <a:pt x="5" y="7"/>
                    <a:pt x="0" y="10"/>
                  </a:cubicBezTo>
                  <a:cubicBezTo>
                    <a:pt x="5" y="6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444650" y="462112"/>
              <a:ext cx="4355" cy="4354"/>
            </a:xfrm>
            <a:custGeom>
              <a:rect b="b" l="l" r="r" t="t"/>
              <a:pathLst>
                <a:path extrusionOk="0" h="15" w="15">
                  <a:moveTo>
                    <a:pt x="0" y="15"/>
                  </a:moveTo>
                  <a:cubicBezTo>
                    <a:pt x="5" y="9"/>
                    <a:pt x="10" y="5"/>
                    <a:pt x="15" y="0"/>
                  </a:cubicBezTo>
                  <a:cubicBezTo>
                    <a:pt x="10" y="5"/>
                    <a:pt x="5" y="10"/>
                    <a:pt x="0" y="1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433038" y="393887"/>
              <a:ext cx="126290" cy="79838"/>
            </a:xfrm>
            <a:custGeom>
              <a:rect b="b" l="l" r="r" t="t"/>
              <a:pathLst>
                <a:path extrusionOk="0" h="281" w="443">
                  <a:moveTo>
                    <a:pt x="68" y="203"/>
                  </a:moveTo>
                  <a:cubicBezTo>
                    <a:pt x="67" y="204"/>
                    <a:pt x="66" y="204"/>
                    <a:pt x="65" y="205"/>
                  </a:cubicBezTo>
                  <a:cubicBezTo>
                    <a:pt x="61" y="208"/>
                    <a:pt x="56" y="211"/>
                    <a:pt x="52" y="214"/>
                  </a:cubicBezTo>
                  <a:cubicBezTo>
                    <a:pt x="48" y="217"/>
                    <a:pt x="44" y="220"/>
                    <a:pt x="40" y="223"/>
                  </a:cubicBezTo>
                  <a:cubicBezTo>
                    <a:pt x="36" y="227"/>
                    <a:pt x="31" y="231"/>
                    <a:pt x="27" y="236"/>
                  </a:cubicBezTo>
                  <a:cubicBezTo>
                    <a:pt x="25" y="238"/>
                    <a:pt x="23" y="240"/>
                    <a:pt x="21" y="242"/>
                  </a:cubicBezTo>
                  <a:cubicBezTo>
                    <a:pt x="17" y="246"/>
                    <a:pt x="13" y="251"/>
                    <a:pt x="9" y="256"/>
                  </a:cubicBezTo>
                  <a:cubicBezTo>
                    <a:pt x="6" y="260"/>
                    <a:pt x="2" y="265"/>
                    <a:pt x="0" y="269"/>
                  </a:cubicBezTo>
                  <a:lnTo>
                    <a:pt x="19" y="280"/>
                  </a:lnTo>
                  <a:cubicBezTo>
                    <a:pt x="19" y="280"/>
                    <a:pt x="19" y="280"/>
                    <a:pt x="20" y="281"/>
                  </a:cubicBezTo>
                  <a:cubicBezTo>
                    <a:pt x="20" y="280"/>
                    <a:pt x="20" y="280"/>
                    <a:pt x="20" y="280"/>
                  </a:cubicBezTo>
                  <a:cubicBezTo>
                    <a:pt x="21" y="278"/>
                    <a:pt x="22" y="277"/>
                    <a:pt x="24" y="275"/>
                  </a:cubicBezTo>
                  <a:cubicBezTo>
                    <a:pt x="29" y="268"/>
                    <a:pt x="34" y="262"/>
                    <a:pt x="39" y="256"/>
                  </a:cubicBezTo>
                  <a:cubicBezTo>
                    <a:pt x="40" y="255"/>
                    <a:pt x="40" y="255"/>
                    <a:pt x="41" y="255"/>
                  </a:cubicBezTo>
                  <a:cubicBezTo>
                    <a:pt x="46" y="250"/>
                    <a:pt x="51" y="245"/>
                    <a:pt x="56" y="240"/>
                  </a:cubicBezTo>
                  <a:cubicBezTo>
                    <a:pt x="59" y="238"/>
                    <a:pt x="62" y="236"/>
                    <a:pt x="65" y="233"/>
                  </a:cubicBezTo>
                  <a:cubicBezTo>
                    <a:pt x="70" y="230"/>
                    <a:pt x="75" y="226"/>
                    <a:pt x="80" y="223"/>
                  </a:cubicBezTo>
                  <a:lnTo>
                    <a:pt x="304" y="93"/>
                  </a:lnTo>
                  <a:lnTo>
                    <a:pt x="438" y="16"/>
                  </a:lnTo>
                  <a:lnTo>
                    <a:pt x="443" y="13"/>
                  </a:lnTo>
                  <a:lnTo>
                    <a:pt x="420" y="0"/>
                  </a:lnTo>
                  <a:lnTo>
                    <a:pt x="68" y="203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4755295" y="216791"/>
              <a:ext cx="119032" cy="63871"/>
            </a:xfrm>
            <a:custGeom>
              <a:rect b="b" l="l" r="r" t="t"/>
              <a:pathLst>
                <a:path extrusionOk="0" h="218" w="413">
                  <a:moveTo>
                    <a:pt x="337" y="10"/>
                  </a:moveTo>
                  <a:cubicBezTo>
                    <a:pt x="333" y="12"/>
                    <a:pt x="331" y="13"/>
                    <a:pt x="328" y="15"/>
                  </a:cubicBezTo>
                  <a:lnTo>
                    <a:pt x="0" y="204"/>
                  </a:lnTo>
                  <a:lnTo>
                    <a:pt x="23" y="218"/>
                  </a:lnTo>
                  <a:lnTo>
                    <a:pt x="99" y="174"/>
                  </a:lnTo>
                  <a:lnTo>
                    <a:pt x="339" y="35"/>
                  </a:lnTo>
                  <a:cubicBezTo>
                    <a:pt x="348" y="30"/>
                    <a:pt x="356" y="27"/>
                    <a:pt x="364" y="24"/>
                  </a:cubicBezTo>
                  <a:cubicBezTo>
                    <a:pt x="366" y="24"/>
                    <a:pt x="368" y="23"/>
                    <a:pt x="369" y="23"/>
                  </a:cubicBezTo>
                  <a:cubicBezTo>
                    <a:pt x="370" y="23"/>
                    <a:pt x="371" y="23"/>
                    <a:pt x="372" y="22"/>
                  </a:cubicBezTo>
                  <a:cubicBezTo>
                    <a:pt x="374" y="22"/>
                    <a:pt x="377" y="22"/>
                    <a:pt x="379" y="21"/>
                  </a:cubicBezTo>
                  <a:cubicBezTo>
                    <a:pt x="380" y="21"/>
                    <a:pt x="381" y="21"/>
                    <a:pt x="382" y="21"/>
                  </a:cubicBezTo>
                  <a:cubicBezTo>
                    <a:pt x="383" y="21"/>
                    <a:pt x="385" y="21"/>
                    <a:pt x="386" y="21"/>
                  </a:cubicBezTo>
                  <a:cubicBezTo>
                    <a:pt x="396" y="21"/>
                    <a:pt x="405" y="23"/>
                    <a:pt x="412" y="27"/>
                  </a:cubicBezTo>
                  <a:cubicBezTo>
                    <a:pt x="413" y="28"/>
                    <a:pt x="413" y="28"/>
                    <a:pt x="413" y="28"/>
                  </a:cubicBezTo>
                  <a:lnTo>
                    <a:pt x="365" y="0"/>
                  </a:lnTo>
                  <a:cubicBezTo>
                    <a:pt x="356" y="2"/>
                    <a:pt x="346" y="6"/>
                    <a:pt x="337" y="10"/>
                  </a:cubicBezTo>
                  <a:lnTo>
                    <a:pt x="337" y="10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4435941" y="1131305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4433038" y="1121143"/>
              <a:ext cx="0" cy="1451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440296" y="478081"/>
              <a:ext cx="2903" cy="4354"/>
            </a:xfrm>
            <a:custGeom>
              <a:rect b="b" l="l" r="r" t="t"/>
              <a:pathLst>
                <a:path extrusionOk="0" h="13" w="8">
                  <a:moveTo>
                    <a:pt x="8" y="0"/>
                  </a:moveTo>
                  <a:cubicBezTo>
                    <a:pt x="5" y="4"/>
                    <a:pt x="3" y="8"/>
                    <a:pt x="0" y="13"/>
                  </a:cubicBezTo>
                  <a:cubicBezTo>
                    <a:pt x="3" y="8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433038" y="1125499"/>
              <a:ext cx="0" cy="1451"/>
            </a:xfrm>
            <a:custGeom>
              <a:rect b="b" l="l" r="r" t="t"/>
              <a:pathLst>
                <a:path extrusionOk="0" h="8" w="3">
                  <a:moveTo>
                    <a:pt x="0" y="8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449006" y="467919"/>
              <a:ext cx="4355" cy="2903"/>
            </a:xfrm>
            <a:custGeom>
              <a:rect b="b" l="l" r="r" t="t"/>
              <a:pathLst>
                <a:path extrusionOk="0" h="14" w="15">
                  <a:moveTo>
                    <a:pt x="0" y="14"/>
                  </a:moveTo>
                  <a:cubicBezTo>
                    <a:pt x="4" y="8"/>
                    <a:pt x="10" y="4"/>
                    <a:pt x="15" y="0"/>
                  </a:cubicBezTo>
                  <a:cubicBezTo>
                    <a:pt x="9" y="4"/>
                    <a:pt x="4" y="9"/>
                    <a:pt x="0" y="1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861263" y="231307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444650" y="470822"/>
              <a:ext cx="4355" cy="5806"/>
            </a:xfrm>
            <a:custGeom>
              <a:rect b="b" l="l" r="r" t="t"/>
              <a:pathLst>
                <a:path extrusionOk="0" h="16" w="13">
                  <a:moveTo>
                    <a:pt x="13" y="0"/>
                  </a:moveTo>
                  <a:cubicBezTo>
                    <a:pt x="8" y="5"/>
                    <a:pt x="4" y="11"/>
                    <a:pt x="0" y="16"/>
                  </a:cubicBezTo>
                  <a:cubicBezTo>
                    <a:pt x="4" y="11"/>
                    <a:pt x="8" y="5"/>
                    <a:pt x="13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454812" y="463564"/>
              <a:ext cx="4355" cy="2903"/>
            </a:xfrm>
            <a:custGeom>
              <a:rect b="b" l="l" r="r" t="t"/>
              <a:pathLst>
                <a:path extrusionOk="0" h="10" w="14">
                  <a:moveTo>
                    <a:pt x="14" y="0"/>
                  </a:moveTo>
                  <a:cubicBezTo>
                    <a:pt x="9" y="3"/>
                    <a:pt x="4" y="6"/>
                    <a:pt x="0" y="10"/>
                  </a:cubicBezTo>
                  <a:cubicBezTo>
                    <a:pt x="5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864166" y="229855"/>
              <a:ext cx="1452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868521" y="229855"/>
              <a:ext cx="0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433038" y="1128402"/>
              <a:ext cx="1452" cy="1451"/>
            </a:xfrm>
            <a:custGeom>
              <a:rect b="b" l="l" r="r" t="t"/>
              <a:pathLst>
                <a:path extrusionOk="0" h="9" w="5">
                  <a:moveTo>
                    <a:pt x="0" y="0"/>
                  </a:moveTo>
                  <a:cubicBezTo>
                    <a:pt x="1" y="3"/>
                    <a:pt x="3" y="6"/>
                    <a:pt x="5" y="9"/>
                  </a:cubicBezTo>
                  <a:cubicBezTo>
                    <a:pt x="3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4437393" y="974531"/>
              <a:ext cx="288872" cy="166934"/>
            </a:xfrm>
            <a:custGeom>
              <a:rect b="b" l="l" r="r" t="t"/>
              <a:pathLst>
                <a:path extrusionOk="0" h="581" w="1003">
                  <a:moveTo>
                    <a:pt x="50" y="546"/>
                  </a:moveTo>
                  <a:cubicBezTo>
                    <a:pt x="30" y="557"/>
                    <a:pt x="12" y="560"/>
                    <a:pt x="0" y="553"/>
                  </a:cubicBezTo>
                  <a:cubicBezTo>
                    <a:pt x="0" y="553"/>
                    <a:pt x="0" y="554"/>
                    <a:pt x="1" y="554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1" y="555"/>
                    <a:pt x="2" y="555"/>
                    <a:pt x="2" y="556"/>
                  </a:cubicBezTo>
                  <a:cubicBezTo>
                    <a:pt x="4" y="557"/>
                    <a:pt x="6" y="559"/>
                    <a:pt x="7" y="561"/>
                  </a:cubicBezTo>
                  <a:cubicBezTo>
                    <a:pt x="8" y="562"/>
                    <a:pt x="8" y="563"/>
                    <a:pt x="9" y="565"/>
                  </a:cubicBezTo>
                  <a:cubicBezTo>
                    <a:pt x="9" y="566"/>
                    <a:pt x="10" y="567"/>
                    <a:pt x="10" y="569"/>
                  </a:cubicBezTo>
                  <a:cubicBezTo>
                    <a:pt x="11" y="572"/>
                    <a:pt x="11" y="576"/>
                    <a:pt x="9" y="580"/>
                  </a:cubicBezTo>
                  <a:cubicBezTo>
                    <a:pt x="25" y="581"/>
                    <a:pt x="42" y="577"/>
                    <a:pt x="61" y="566"/>
                  </a:cubicBezTo>
                  <a:lnTo>
                    <a:pt x="1003" y="22"/>
                  </a:lnTo>
                  <a:cubicBezTo>
                    <a:pt x="1000" y="15"/>
                    <a:pt x="997" y="8"/>
                    <a:pt x="994" y="0"/>
                  </a:cubicBezTo>
                  <a:lnTo>
                    <a:pt x="50" y="546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4871424" y="229855"/>
              <a:ext cx="11613" cy="358548"/>
            </a:xfrm>
            <a:custGeom>
              <a:rect b="b" l="l" r="r" t="t"/>
              <a:pathLst>
                <a:path extrusionOk="0" h="1245" w="42">
                  <a:moveTo>
                    <a:pt x="1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12" y="12"/>
                    <a:pt x="19" y="29"/>
                    <a:pt x="19" y="52"/>
                  </a:cubicBezTo>
                  <a:lnTo>
                    <a:pt x="19" y="1245"/>
                  </a:lnTo>
                  <a:cubicBezTo>
                    <a:pt x="26" y="1239"/>
                    <a:pt x="34" y="1234"/>
                    <a:pt x="42" y="1228"/>
                  </a:cubicBezTo>
                  <a:lnTo>
                    <a:pt x="42" y="52"/>
                  </a:lnTo>
                  <a:cubicBezTo>
                    <a:pt x="42" y="30"/>
                    <a:pt x="37" y="13"/>
                    <a:pt x="28" y="0"/>
                  </a:cubicBezTo>
                  <a:cubicBezTo>
                    <a:pt x="21" y="8"/>
                    <a:pt x="11" y="10"/>
                    <a:pt x="1" y="6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762554" y="224048"/>
              <a:ext cx="116129" cy="60968"/>
            </a:xfrm>
            <a:custGeom>
              <a:rect b="b" l="l" r="r" t="t"/>
              <a:pathLst>
                <a:path extrusionOk="0" h="216" w="407">
                  <a:moveTo>
                    <a:pt x="359" y="0"/>
                  </a:moveTo>
                  <a:cubicBezTo>
                    <a:pt x="358" y="0"/>
                    <a:pt x="357" y="0"/>
                    <a:pt x="356" y="0"/>
                  </a:cubicBezTo>
                  <a:cubicBezTo>
                    <a:pt x="354" y="1"/>
                    <a:pt x="351" y="1"/>
                    <a:pt x="349" y="1"/>
                  </a:cubicBezTo>
                  <a:cubicBezTo>
                    <a:pt x="348" y="2"/>
                    <a:pt x="347" y="2"/>
                    <a:pt x="346" y="2"/>
                  </a:cubicBezTo>
                  <a:cubicBezTo>
                    <a:pt x="345" y="2"/>
                    <a:pt x="343" y="3"/>
                    <a:pt x="341" y="3"/>
                  </a:cubicBezTo>
                  <a:cubicBezTo>
                    <a:pt x="333" y="6"/>
                    <a:pt x="325" y="10"/>
                    <a:pt x="316" y="14"/>
                  </a:cubicBezTo>
                  <a:lnTo>
                    <a:pt x="76" y="153"/>
                  </a:lnTo>
                  <a:lnTo>
                    <a:pt x="0" y="197"/>
                  </a:lnTo>
                  <a:lnTo>
                    <a:pt x="3" y="198"/>
                  </a:lnTo>
                  <a:cubicBezTo>
                    <a:pt x="9" y="202"/>
                    <a:pt x="13" y="208"/>
                    <a:pt x="14" y="216"/>
                  </a:cubicBezTo>
                  <a:lnTo>
                    <a:pt x="328" y="34"/>
                  </a:lnTo>
                  <a:cubicBezTo>
                    <a:pt x="333" y="31"/>
                    <a:pt x="338" y="29"/>
                    <a:pt x="343" y="27"/>
                  </a:cubicBezTo>
                  <a:cubicBezTo>
                    <a:pt x="343" y="27"/>
                    <a:pt x="344" y="27"/>
                    <a:pt x="344" y="27"/>
                  </a:cubicBezTo>
                  <a:cubicBezTo>
                    <a:pt x="348" y="26"/>
                    <a:pt x="352" y="24"/>
                    <a:pt x="355" y="24"/>
                  </a:cubicBezTo>
                  <a:cubicBezTo>
                    <a:pt x="357" y="24"/>
                    <a:pt x="358" y="24"/>
                    <a:pt x="360" y="23"/>
                  </a:cubicBezTo>
                  <a:cubicBezTo>
                    <a:pt x="361" y="23"/>
                    <a:pt x="362" y="23"/>
                    <a:pt x="363" y="23"/>
                  </a:cubicBezTo>
                  <a:cubicBezTo>
                    <a:pt x="365" y="23"/>
                    <a:pt x="366" y="24"/>
                    <a:pt x="367" y="24"/>
                  </a:cubicBezTo>
                  <a:cubicBezTo>
                    <a:pt x="368" y="24"/>
                    <a:pt x="368" y="24"/>
                    <a:pt x="369" y="24"/>
                  </a:cubicBezTo>
                  <a:cubicBezTo>
                    <a:pt x="372" y="24"/>
                    <a:pt x="376" y="25"/>
                    <a:pt x="379" y="27"/>
                  </a:cubicBezTo>
                  <a:cubicBezTo>
                    <a:pt x="379" y="27"/>
                    <a:pt x="379" y="27"/>
                    <a:pt x="379" y="27"/>
                  </a:cubicBezTo>
                  <a:cubicBezTo>
                    <a:pt x="379" y="28"/>
                    <a:pt x="380" y="28"/>
                    <a:pt x="380" y="28"/>
                  </a:cubicBezTo>
                  <a:cubicBezTo>
                    <a:pt x="390" y="32"/>
                    <a:pt x="400" y="30"/>
                    <a:pt x="407" y="22"/>
                  </a:cubicBezTo>
                  <a:cubicBezTo>
                    <a:pt x="402" y="16"/>
                    <a:pt x="396" y="10"/>
                    <a:pt x="389" y="6"/>
                  </a:cubicBezTo>
                  <a:cubicBezTo>
                    <a:pt x="380" y="2"/>
                    <a:pt x="372" y="0"/>
                    <a:pt x="363" y="0"/>
                  </a:cubicBezTo>
                  <a:cubicBezTo>
                    <a:pt x="362" y="0"/>
                    <a:pt x="360" y="0"/>
                    <a:pt x="359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4433038" y="498403"/>
              <a:ext cx="1452" cy="1451"/>
            </a:xfrm>
            <a:custGeom>
              <a:rect b="b" l="l" r="r" t="t"/>
              <a:pathLst>
                <a:path extrusionOk="0" h="3" w="1">
                  <a:moveTo>
                    <a:pt x="0" y="1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4438844" y="396790"/>
              <a:ext cx="120484" cy="85644"/>
            </a:xfrm>
            <a:custGeom>
              <a:rect b="b" l="l" r="r" t="t"/>
              <a:pathLst>
                <a:path extrusionOk="0" h="299" w="423">
                  <a:moveTo>
                    <a:pt x="17" y="283"/>
                  </a:moveTo>
                  <a:cubicBezTo>
                    <a:pt x="19" y="281"/>
                    <a:pt x="21" y="278"/>
                    <a:pt x="23" y="275"/>
                  </a:cubicBezTo>
                  <a:cubicBezTo>
                    <a:pt x="27" y="270"/>
                    <a:pt x="31" y="264"/>
                    <a:pt x="36" y="259"/>
                  </a:cubicBezTo>
                  <a:cubicBezTo>
                    <a:pt x="36" y="259"/>
                    <a:pt x="37" y="259"/>
                    <a:pt x="37" y="259"/>
                  </a:cubicBezTo>
                  <a:cubicBezTo>
                    <a:pt x="41" y="254"/>
                    <a:pt x="46" y="249"/>
                    <a:pt x="52" y="245"/>
                  </a:cubicBezTo>
                  <a:cubicBezTo>
                    <a:pt x="54" y="243"/>
                    <a:pt x="56" y="241"/>
                    <a:pt x="58" y="240"/>
                  </a:cubicBezTo>
                  <a:cubicBezTo>
                    <a:pt x="62" y="236"/>
                    <a:pt x="67" y="233"/>
                    <a:pt x="72" y="230"/>
                  </a:cubicBezTo>
                  <a:lnTo>
                    <a:pt x="423" y="27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18" y="3"/>
                  </a:lnTo>
                  <a:lnTo>
                    <a:pt x="284" y="80"/>
                  </a:lnTo>
                  <a:lnTo>
                    <a:pt x="60" y="210"/>
                  </a:lnTo>
                  <a:cubicBezTo>
                    <a:pt x="55" y="213"/>
                    <a:pt x="50" y="216"/>
                    <a:pt x="45" y="220"/>
                  </a:cubicBezTo>
                  <a:cubicBezTo>
                    <a:pt x="42" y="223"/>
                    <a:pt x="39" y="225"/>
                    <a:pt x="36" y="227"/>
                  </a:cubicBezTo>
                  <a:cubicBezTo>
                    <a:pt x="31" y="232"/>
                    <a:pt x="26" y="236"/>
                    <a:pt x="21" y="242"/>
                  </a:cubicBezTo>
                  <a:cubicBezTo>
                    <a:pt x="20" y="242"/>
                    <a:pt x="20" y="242"/>
                    <a:pt x="19" y="243"/>
                  </a:cubicBezTo>
                  <a:cubicBezTo>
                    <a:pt x="14" y="249"/>
                    <a:pt x="9" y="255"/>
                    <a:pt x="4" y="262"/>
                  </a:cubicBezTo>
                  <a:cubicBezTo>
                    <a:pt x="2" y="264"/>
                    <a:pt x="1" y="265"/>
                    <a:pt x="0" y="267"/>
                  </a:cubicBezTo>
                  <a:cubicBezTo>
                    <a:pt x="0" y="267"/>
                    <a:pt x="0" y="267"/>
                    <a:pt x="0" y="268"/>
                  </a:cubicBezTo>
                  <a:cubicBezTo>
                    <a:pt x="4" y="271"/>
                    <a:pt x="8" y="276"/>
                    <a:pt x="9" y="281"/>
                  </a:cubicBezTo>
                  <a:cubicBezTo>
                    <a:pt x="11" y="287"/>
                    <a:pt x="10" y="294"/>
                    <a:pt x="7" y="299"/>
                  </a:cubicBezTo>
                  <a:cubicBezTo>
                    <a:pt x="8" y="298"/>
                    <a:pt x="8" y="297"/>
                    <a:pt x="9" y="296"/>
                  </a:cubicBezTo>
                  <a:cubicBezTo>
                    <a:pt x="12" y="291"/>
                    <a:pt x="14" y="287"/>
                    <a:pt x="17" y="28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4440296" y="1137112"/>
              <a:ext cx="1452" cy="4354"/>
            </a:xfrm>
            <a:custGeom>
              <a:rect b="b" l="l" r="r" t="t"/>
              <a:pathLst>
                <a:path extrusionOk="0" h="11" w="2">
                  <a:moveTo>
                    <a:pt x="1" y="0"/>
                  </a:moveTo>
                  <a:cubicBezTo>
                    <a:pt x="2" y="3"/>
                    <a:pt x="2" y="7"/>
                    <a:pt x="0" y="11"/>
                  </a:cubicBezTo>
                  <a:lnTo>
                    <a:pt x="0" y="11"/>
                  </a:lnTo>
                  <a:cubicBezTo>
                    <a:pt x="2" y="7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4433038" y="1110983"/>
              <a:ext cx="0" cy="8710"/>
            </a:xfrm>
            <a:custGeom>
              <a:rect b="b" l="l" r="r" t="t"/>
              <a:pathLst>
                <a:path extrusionOk="0" h="27" w="120000">
                  <a:moveTo>
                    <a:pt x="0" y="27"/>
                  </a:moveTo>
                  <a:lnTo>
                    <a:pt x="0" y="0"/>
                  </a:lnTo>
                  <a:cubicBezTo>
                    <a:pt x="0" y="9"/>
                    <a:pt x="0" y="18"/>
                    <a:pt x="0" y="27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4438844" y="1132756"/>
              <a:ext cx="0" cy="1451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4435941" y="1131305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435941" y="489693"/>
              <a:ext cx="1452" cy="2903"/>
            </a:xfrm>
            <a:custGeom>
              <a:rect b="b" l="l" r="r" t="t"/>
              <a:pathLst>
                <a:path extrusionOk="0" h="10" w="4">
                  <a:moveTo>
                    <a:pt x="0" y="10"/>
                  </a:moveTo>
                  <a:cubicBezTo>
                    <a:pt x="1" y="7"/>
                    <a:pt x="2" y="3"/>
                    <a:pt x="4" y="0"/>
                  </a:cubicBezTo>
                  <a:cubicBezTo>
                    <a:pt x="2" y="3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440296" y="1135659"/>
              <a:ext cx="0" cy="1451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443199" y="466468"/>
              <a:ext cx="1452" cy="0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449006" y="460661"/>
              <a:ext cx="2903" cy="1451"/>
            </a:xfrm>
            <a:custGeom>
              <a:rect b="b" l="l" r="r" t="t"/>
              <a:pathLst>
                <a:path extrusionOk="0" h="7" w="9">
                  <a:moveTo>
                    <a:pt x="9" y="0"/>
                  </a:moveTo>
                  <a:cubicBezTo>
                    <a:pt x="6" y="3"/>
                    <a:pt x="3" y="5"/>
                    <a:pt x="0" y="7"/>
                  </a:cubicBezTo>
                  <a:cubicBezTo>
                    <a:pt x="3" y="5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852553" y="224048"/>
              <a:ext cx="7258" cy="2903"/>
            </a:xfrm>
            <a:custGeom>
              <a:rect b="b" l="l" r="r" t="t"/>
              <a:pathLst>
                <a:path extrusionOk="0" h="11" w="25">
                  <a:moveTo>
                    <a:pt x="0" y="11"/>
                  </a:moveTo>
                  <a:cubicBezTo>
                    <a:pt x="9" y="7"/>
                    <a:pt x="17" y="3"/>
                    <a:pt x="25" y="0"/>
                  </a:cubicBezTo>
                  <a:cubicBezTo>
                    <a:pt x="17" y="3"/>
                    <a:pt x="9" y="6"/>
                    <a:pt x="0" y="1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864166" y="224048"/>
              <a:ext cx="1452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861263" y="224048"/>
              <a:ext cx="1452" cy="0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4438844" y="472274"/>
              <a:ext cx="0" cy="1451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4867069" y="224048"/>
              <a:ext cx="7258" cy="1451"/>
            </a:xfrm>
            <a:custGeom>
              <a:rect b="b" l="l" r="r" t="t"/>
              <a:pathLst>
                <a:path extrusionOk="0" h="6" w="26">
                  <a:moveTo>
                    <a:pt x="0" y="0"/>
                  </a:moveTo>
                  <a:cubicBezTo>
                    <a:pt x="9" y="0"/>
                    <a:pt x="17" y="2"/>
                    <a:pt x="26" y="6"/>
                  </a:cubicBezTo>
                  <a:cubicBezTo>
                    <a:pt x="19" y="2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631909" y="359049"/>
              <a:ext cx="81290" cy="46451"/>
            </a:xfrm>
            <a:custGeom>
              <a:rect b="b" l="l" r="r" t="t"/>
              <a:pathLst>
                <a:path extrusionOk="0" h="162" w="282">
                  <a:moveTo>
                    <a:pt x="0" y="162"/>
                  </a:moveTo>
                  <a:lnTo>
                    <a:pt x="282" y="0"/>
                  </a:lnTo>
                  <a:lnTo>
                    <a:pt x="282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4473683" y="446145"/>
              <a:ext cx="243870" cy="641610"/>
            </a:xfrm>
            <a:custGeom>
              <a:rect b="b" l="l" r="r" t="t"/>
              <a:pathLst>
                <a:path extrusionOk="0" h="2230" w="846">
                  <a:moveTo>
                    <a:pt x="23" y="2207"/>
                  </a:moveTo>
                  <a:lnTo>
                    <a:pt x="23" y="186"/>
                  </a:lnTo>
                  <a:cubicBezTo>
                    <a:pt x="115" y="133"/>
                    <a:pt x="207" y="80"/>
                    <a:pt x="299" y="27"/>
                  </a:cubicBezTo>
                  <a:lnTo>
                    <a:pt x="299" y="0"/>
                  </a:lnTo>
                  <a:lnTo>
                    <a:pt x="12" y="166"/>
                  </a:lnTo>
                  <a:cubicBezTo>
                    <a:pt x="4" y="170"/>
                    <a:pt x="0" y="178"/>
                    <a:pt x="0" y="186"/>
                  </a:cubicBezTo>
                  <a:lnTo>
                    <a:pt x="0" y="2207"/>
                  </a:lnTo>
                  <a:cubicBezTo>
                    <a:pt x="0" y="2215"/>
                    <a:pt x="4" y="2223"/>
                    <a:pt x="12" y="2227"/>
                  </a:cubicBezTo>
                  <a:cubicBezTo>
                    <a:pt x="15" y="2229"/>
                    <a:pt x="19" y="2230"/>
                    <a:pt x="23" y="2230"/>
                  </a:cubicBezTo>
                  <a:cubicBezTo>
                    <a:pt x="27" y="2230"/>
                    <a:pt x="31" y="2229"/>
                    <a:pt x="35" y="2227"/>
                  </a:cubicBezTo>
                  <a:lnTo>
                    <a:pt x="846" y="1759"/>
                  </a:lnTo>
                  <a:cubicBezTo>
                    <a:pt x="844" y="1751"/>
                    <a:pt x="842" y="1743"/>
                    <a:pt x="841" y="1735"/>
                  </a:cubicBezTo>
                  <a:lnTo>
                    <a:pt x="23" y="2207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4766908" y="283565"/>
              <a:ext cx="82742" cy="333873"/>
            </a:xfrm>
            <a:custGeom>
              <a:rect b="b" l="l" r="r" t="t"/>
              <a:pathLst>
                <a:path extrusionOk="0" h="1157" w="288">
                  <a:moveTo>
                    <a:pt x="265" y="25"/>
                  </a:moveTo>
                  <a:lnTo>
                    <a:pt x="265" y="1157"/>
                  </a:lnTo>
                  <a:cubicBezTo>
                    <a:pt x="272" y="1150"/>
                    <a:pt x="280" y="1142"/>
                    <a:pt x="288" y="1135"/>
                  </a:cubicBezTo>
                  <a:lnTo>
                    <a:pt x="288" y="25"/>
                  </a:lnTo>
                  <a:cubicBezTo>
                    <a:pt x="288" y="16"/>
                    <a:pt x="284" y="9"/>
                    <a:pt x="276" y="5"/>
                  </a:cubicBezTo>
                  <a:cubicBezTo>
                    <a:pt x="269" y="0"/>
                    <a:pt x="260" y="0"/>
                    <a:pt x="253" y="5"/>
                  </a:cubicBezTo>
                  <a:lnTo>
                    <a:pt x="0" y="150"/>
                  </a:lnTo>
                  <a:lnTo>
                    <a:pt x="0" y="177"/>
                  </a:lnTo>
                  <a:cubicBezTo>
                    <a:pt x="88" y="126"/>
                    <a:pt x="177" y="75"/>
                    <a:pt x="265" y="2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4480941" y="454855"/>
              <a:ext cx="235161" cy="627099"/>
            </a:xfrm>
            <a:custGeom>
              <a:rect b="b" l="l" r="r" t="t"/>
              <a:pathLst>
                <a:path extrusionOk="0" h="2180" w="818">
                  <a:moveTo>
                    <a:pt x="23" y="2139"/>
                  </a:moveTo>
                  <a:lnTo>
                    <a:pt x="23" y="173"/>
                  </a:lnTo>
                  <a:lnTo>
                    <a:pt x="276" y="27"/>
                  </a:lnTo>
                  <a:lnTo>
                    <a:pt x="276" y="0"/>
                  </a:lnTo>
                  <a:cubicBezTo>
                    <a:pt x="184" y="53"/>
                    <a:pt x="92" y="106"/>
                    <a:pt x="0" y="159"/>
                  </a:cubicBezTo>
                  <a:lnTo>
                    <a:pt x="0" y="2180"/>
                  </a:lnTo>
                  <a:lnTo>
                    <a:pt x="818" y="1708"/>
                  </a:lnTo>
                  <a:cubicBezTo>
                    <a:pt x="816" y="1700"/>
                    <a:pt x="815" y="1692"/>
                    <a:pt x="813" y="1683"/>
                  </a:cubicBezTo>
                  <a:lnTo>
                    <a:pt x="23" y="2139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766908" y="290822"/>
              <a:ext cx="75484" cy="332418"/>
            </a:xfrm>
            <a:custGeom>
              <a:rect b="b" l="l" r="r" t="t"/>
              <a:pathLst>
                <a:path extrusionOk="0" h="1155" w="265">
                  <a:moveTo>
                    <a:pt x="241" y="40"/>
                  </a:moveTo>
                  <a:lnTo>
                    <a:pt x="241" y="1155"/>
                  </a:lnTo>
                  <a:cubicBezTo>
                    <a:pt x="249" y="1147"/>
                    <a:pt x="257" y="1140"/>
                    <a:pt x="265" y="1132"/>
                  </a:cubicBezTo>
                  <a:lnTo>
                    <a:pt x="265" y="0"/>
                  </a:lnTo>
                  <a:cubicBezTo>
                    <a:pt x="177" y="50"/>
                    <a:pt x="88" y="101"/>
                    <a:pt x="0" y="152"/>
                  </a:cubicBezTo>
                  <a:lnTo>
                    <a:pt x="0" y="179"/>
                  </a:lnTo>
                  <a:lnTo>
                    <a:pt x="241" y="4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4759650" y="286468"/>
              <a:ext cx="7259" cy="45000"/>
            </a:xfrm>
            <a:custGeom>
              <a:rect b="b" l="l" r="r" t="t"/>
              <a:pathLst>
                <a:path extrusionOk="0" h="156" w="23">
                  <a:moveTo>
                    <a:pt x="12" y="20"/>
                  </a:moveTo>
                  <a:lnTo>
                    <a:pt x="0" y="26"/>
                  </a:lnTo>
                  <a:lnTo>
                    <a:pt x="0" y="156"/>
                  </a:lnTo>
                  <a:lnTo>
                    <a:pt x="23" y="142"/>
                  </a:lnTo>
                  <a:lnTo>
                    <a:pt x="23" y="0"/>
                  </a:lnTo>
                  <a:cubicBezTo>
                    <a:pt x="23" y="8"/>
                    <a:pt x="19" y="16"/>
                    <a:pt x="12" y="2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4607231" y="332920"/>
              <a:ext cx="105968" cy="87097"/>
            </a:xfrm>
            <a:custGeom>
              <a:rect b="b" l="l" r="r" t="t"/>
              <a:pathLst>
                <a:path extrusionOk="0" h="300" w="367">
                  <a:moveTo>
                    <a:pt x="24" y="225"/>
                  </a:moveTo>
                  <a:lnTo>
                    <a:pt x="367" y="27"/>
                  </a:lnTo>
                  <a:lnTo>
                    <a:pt x="367" y="0"/>
                  </a:lnTo>
                  <a:cubicBezTo>
                    <a:pt x="245" y="70"/>
                    <a:pt x="122" y="141"/>
                    <a:pt x="0" y="211"/>
                  </a:cubicBezTo>
                  <a:lnTo>
                    <a:pt x="0" y="300"/>
                  </a:lnTo>
                  <a:lnTo>
                    <a:pt x="24" y="287"/>
                  </a:lnTo>
                  <a:lnTo>
                    <a:pt x="24" y="225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591264" y="343080"/>
              <a:ext cx="175645" cy="146612"/>
            </a:xfrm>
            <a:custGeom>
              <a:rect b="b" l="l" r="r" t="t"/>
              <a:pathLst>
                <a:path extrusionOk="0" h="511" w="610">
                  <a:moveTo>
                    <a:pt x="11" y="478"/>
                  </a:moveTo>
                  <a:lnTo>
                    <a:pt x="11" y="491"/>
                  </a:lnTo>
                  <a:cubicBezTo>
                    <a:pt x="11" y="499"/>
                    <a:pt x="7" y="507"/>
                    <a:pt x="0" y="511"/>
                  </a:cubicBezTo>
                  <a:lnTo>
                    <a:pt x="599" y="165"/>
                  </a:lnTo>
                  <a:cubicBezTo>
                    <a:pt x="606" y="161"/>
                    <a:pt x="610" y="154"/>
                    <a:pt x="610" y="145"/>
                  </a:cubicBezTo>
                  <a:lnTo>
                    <a:pt x="610" y="0"/>
                  </a:lnTo>
                  <a:lnTo>
                    <a:pt x="587" y="14"/>
                  </a:lnTo>
                  <a:lnTo>
                    <a:pt x="587" y="145"/>
                  </a:lnTo>
                  <a:lnTo>
                    <a:pt x="11" y="478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759650" y="327113"/>
              <a:ext cx="7259" cy="11613"/>
            </a:xfrm>
            <a:custGeom>
              <a:rect b="b" l="l" r="r" t="t"/>
              <a:pathLst>
                <a:path extrusionOk="0" h="41" w="23">
                  <a:moveTo>
                    <a:pt x="0" y="41"/>
                  </a:moveTo>
                  <a:cubicBezTo>
                    <a:pt x="8" y="36"/>
                    <a:pt x="16" y="32"/>
                    <a:pt x="23" y="27"/>
                  </a:cubicBezTo>
                  <a:lnTo>
                    <a:pt x="23" y="0"/>
                  </a:lnTo>
                  <a:lnTo>
                    <a:pt x="0" y="1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759650" y="335823"/>
              <a:ext cx="7259" cy="11613"/>
            </a:xfrm>
            <a:custGeom>
              <a:rect b="b" l="l" r="r" t="t"/>
              <a:pathLst>
                <a:path extrusionOk="0" h="41" w="23">
                  <a:moveTo>
                    <a:pt x="23" y="27"/>
                  </a:moveTo>
                  <a:lnTo>
                    <a:pt x="23" y="0"/>
                  </a:lnTo>
                  <a:cubicBezTo>
                    <a:pt x="16" y="5"/>
                    <a:pt x="8" y="9"/>
                    <a:pt x="0" y="14"/>
                  </a:cubicBezTo>
                  <a:lnTo>
                    <a:pt x="0" y="41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4599973" y="311145"/>
              <a:ext cx="136452" cy="111773"/>
            </a:xfrm>
            <a:custGeom>
              <a:rect b="b" l="l" r="r" t="t"/>
              <a:pathLst>
                <a:path extrusionOk="0" h="390" w="474">
                  <a:moveTo>
                    <a:pt x="12" y="383"/>
                  </a:moveTo>
                  <a:lnTo>
                    <a:pt x="23" y="376"/>
                  </a:lnTo>
                  <a:lnTo>
                    <a:pt x="23" y="287"/>
                  </a:lnTo>
                  <a:cubicBezTo>
                    <a:pt x="145" y="217"/>
                    <a:pt x="268" y="146"/>
                    <a:pt x="390" y="76"/>
                  </a:cubicBezTo>
                  <a:lnTo>
                    <a:pt x="390" y="62"/>
                  </a:lnTo>
                  <a:cubicBezTo>
                    <a:pt x="390" y="54"/>
                    <a:pt x="394" y="46"/>
                    <a:pt x="401" y="42"/>
                  </a:cubicBezTo>
                  <a:lnTo>
                    <a:pt x="474" y="0"/>
                  </a:lnTo>
                  <a:lnTo>
                    <a:pt x="12" y="267"/>
                  </a:lnTo>
                  <a:cubicBezTo>
                    <a:pt x="4" y="271"/>
                    <a:pt x="0" y="279"/>
                    <a:pt x="0" y="287"/>
                  </a:cubicBezTo>
                  <a:lnTo>
                    <a:pt x="0" y="390"/>
                  </a:lnTo>
                  <a:lnTo>
                    <a:pt x="12" y="383"/>
                  </a:lnTo>
                  <a:cubicBezTo>
                    <a:pt x="12" y="383"/>
                    <a:pt x="12" y="383"/>
                    <a:pt x="12" y="38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4595618" y="293726"/>
              <a:ext cx="164032" cy="95806"/>
            </a:xfrm>
            <a:custGeom>
              <a:rect b="b" l="l" r="r" t="t"/>
              <a:pathLst>
                <a:path extrusionOk="0" h="66" w="113">
                  <a:moveTo>
                    <a:pt x="109" y="29"/>
                  </a:moveTo>
                  <a:lnTo>
                    <a:pt x="113" y="26"/>
                  </a:lnTo>
                  <a:lnTo>
                    <a:pt x="113" y="0"/>
                  </a:lnTo>
                  <a:lnTo>
                    <a:pt x="0" y="66"/>
                  </a:lnTo>
                  <a:lnTo>
                    <a:pt x="109" y="3"/>
                  </a:lnTo>
                  <a:lnTo>
                    <a:pt x="109" y="29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746585" y="37646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4594167" y="347436"/>
              <a:ext cx="165484" cy="133548"/>
            </a:xfrm>
            <a:custGeom>
              <a:rect b="b" l="l" r="r" t="t"/>
              <a:pathLst>
                <a:path extrusionOk="0" h="92" w="114">
                  <a:moveTo>
                    <a:pt x="0" y="86"/>
                  </a:moveTo>
                  <a:lnTo>
                    <a:pt x="0" y="92"/>
                  </a:lnTo>
                  <a:lnTo>
                    <a:pt x="114" y="26"/>
                  </a:lnTo>
                  <a:lnTo>
                    <a:pt x="114" y="0"/>
                  </a:lnTo>
                  <a:lnTo>
                    <a:pt x="110" y="2"/>
                  </a:lnTo>
                  <a:lnTo>
                    <a:pt x="110" y="2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746585" y="377919"/>
              <a:ext cx="0" cy="0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8" name="Google Shape;388;p17"/>
            <p:cNvCxnSpPr/>
            <p:nvPr/>
          </p:nvCxnSpPr>
          <p:spPr>
            <a:xfrm>
              <a:off x="4743682" y="382274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9" name="Google Shape;389;p17"/>
            <p:cNvSpPr/>
            <p:nvPr/>
          </p:nvSpPr>
          <p:spPr>
            <a:xfrm>
              <a:off x="4746585" y="379371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745134" y="380822"/>
              <a:ext cx="0" cy="0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4743682" y="382274"/>
              <a:ext cx="0" cy="0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607231" y="382274"/>
              <a:ext cx="136452" cy="78387"/>
            </a:xfrm>
            <a:custGeom>
              <a:rect b="b" l="l" r="r" t="t"/>
              <a:pathLst>
                <a:path extrusionOk="0" h="270" w="473">
                  <a:moveTo>
                    <a:pt x="12" y="267"/>
                  </a:moveTo>
                  <a:cubicBezTo>
                    <a:pt x="8" y="269"/>
                    <a:pt x="4" y="270"/>
                    <a:pt x="0" y="270"/>
                  </a:cubicBezTo>
                  <a:cubicBezTo>
                    <a:pt x="4" y="270"/>
                    <a:pt x="8" y="269"/>
                    <a:pt x="12" y="267"/>
                  </a:cubicBezTo>
                  <a:lnTo>
                    <a:pt x="473" y="0"/>
                  </a:lnTo>
                  <a:lnTo>
                    <a:pt x="473" y="0"/>
                  </a:lnTo>
                  <a:lnTo>
                    <a:pt x="12" y="267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4599973" y="421467"/>
              <a:ext cx="4355" cy="5806"/>
            </a:xfrm>
            <a:custGeom>
              <a:rect b="b" l="l" r="r" t="t"/>
              <a:pathLst>
                <a:path extrusionOk="0" h="20" w="12">
                  <a:moveTo>
                    <a:pt x="12" y="0"/>
                  </a:moveTo>
                  <a:lnTo>
                    <a:pt x="0" y="7"/>
                  </a:lnTo>
                  <a:lnTo>
                    <a:pt x="0" y="20"/>
                  </a:lnTo>
                  <a:cubicBezTo>
                    <a:pt x="0" y="12"/>
                    <a:pt x="4" y="4"/>
                    <a:pt x="12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753844" y="331468"/>
              <a:ext cx="5806" cy="11613"/>
            </a:xfrm>
            <a:custGeom>
              <a:rect b="b" l="l" r="r" t="t"/>
              <a:pathLst>
                <a:path extrusionOk="0" h="8" w="4">
                  <a:moveTo>
                    <a:pt x="0" y="8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4753844" y="338726"/>
              <a:ext cx="5806" cy="11613"/>
            </a:xfrm>
            <a:custGeom>
              <a:rect b="b" l="l" r="r" t="t"/>
              <a:pathLst>
                <a:path extrusionOk="0" h="8" w="4">
                  <a:moveTo>
                    <a:pt x="0" y="8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4727715" y="263242"/>
              <a:ext cx="27581" cy="17419"/>
            </a:xfrm>
            <a:custGeom>
              <a:rect b="b" l="l" r="r" t="t"/>
              <a:pathLst>
                <a:path extrusionOk="0" h="12" w="19">
                  <a:moveTo>
                    <a:pt x="15" y="12"/>
                  </a:moveTo>
                  <a:lnTo>
                    <a:pt x="19" y="9"/>
                  </a:lnTo>
                  <a:lnTo>
                    <a:pt x="4" y="0"/>
                  </a:lnTo>
                  <a:lnTo>
                    <a:pt x="0" y="3"/>
                  </a:lnTo>
                  <a:lnTo>
                    <a:pt x="6" y="7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4546263" y="257436"/>
              <a:ext cx="181453" cy="101613"/>
            </a:xfrm>
            <a:custGeom>
              <a:rect b="b" l="l" r="r" t="t"/>
              <a:pathLst>
                <a:path extrusionOk="0" h="354" w="628">
                  <a:moveTo>
                    <a:pt x="23" y="351"/>
                  </a:moveTo>
                  <a:lnTo>
                    <a:pt x="29" y="354"/>
                  </a:lnTo>
                  <a:lnTo>
                    <a:pt x="588" y="32"/>
                  </a:lnTo>
                  <a:lnTo>
                    <a:pt x="628" y="8"/>
                  </a:lnTo>
                  <a:lnTo>
                    <a:pt x="622" y="5"/>
                  </a:lnTo>
                  <a:cubicBezTo>
                    <a:pt x="615" y="0"/>
                    <a:pt x="606" y="0"/>
                    <a:pt x="599" y="5"/>
                  </a:cubicBezTo>
                  <a:lnTo>
                    <a:pt x="0" y="351"/>
                  </a:lnTo>
                  <a:cubicBezTo>
                    <a:pt x="7" y="346"/>
                    <a:pt x="16" y="346"/>
                    <a:pt x="23" y="351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554973" y="260339"/>
              <a:ext cx="178549" cy="100161"/>
            </a:xfrm>
            <a:custGeom>
              <a:rect b="b" l="l" r="r" t="t"/>
              <a:pathLst>
                <a:path extrusionOk="0" h="69" w="123">
                  <a:moveTo>
                    <a:pt x="0" y="68"/>
                  </a:moveTo>
                  <a:lnTo>
                    <a:pt x="1" y="69"/>
                  </a:lnTo>
                  <a:lnTo>
                    <a:pt x="115" y="3"/>
                  </a:lnTo>
                  <a:lnTo>
                    <a:pt x="119" y="5"/>
                  </a:lnTo>
                  <a:lnTo>
                    <a:pt x="123" y="2"/>
                  </a:lnTo>
                  <a:lnTo>
                    <a:pt x="119" y="0"/>
                  </a:lnTo>
                  <a:lnTo>
                    <a:pt x="111" y="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749489" y="276306"/>
              <a:ext cx="5806" cy="4354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4749489" y="276306"/>
              <a:ext cx="13065" cy="5806"/>
            </a:xfrm>
            <a:custGeom>
              <a:rect b="b" l="l" r="r" t="t"/>
              <a:pathLst>
                <a:path extrusionOk="0" h="22" w="47">
                  <a:moveTo>
                    <a:pt x="15" y="22"/>
                  </a:moveTo>
                  <a:lnTo>
                    <a:pt x="26" y="15"/>
                  </a:lnTo>
                  <a:cubicBezTo>
                    <a:pt x="33" y="12"/>
                    <a:pt x="40" y="11"/>
                    <a:pt x="46" y="14"/>
                  </a:cubicBezTo>
                  <a:lnTo>
                    <a:pt x="47" y="14"/>
                  </a:lnTo>
                  <a:lnTo>
                    <a:pt x="24" y="0"/>
                  </a:lnTo>
                  <a:lnTo>
                    <a:pt x="0" y="14"/>
                  </a:lnTo>
                  <a:lnTo>
                    <a:pt x="15" y="22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762554" y="280662"/>
              <a:ext cx="0" cy="0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594167" y="389532"/>
              <a:ext cx="1452" cy="0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4759650" y="285016"/>
              <a:ext cx="7259" cy="8710"/>
            </a:xfrm>
            <a:custGeom>
              <a:rect b="b" l="l" r="r" t="t"/>
              <a:pathLst>
                <a:path extrusionOk="0" h="29" w="23">
                  <a:moveTo>
                    <a:pt x="12" y="23"/>
                  </a:moveTo>
                  <a:cubicBezTo>
                    <a:pt x="19" y="19"/>
                    <a:pt x="23" y="11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0" y="13"/>
                  </a:lnTo>
                  <a:lnTo>
                    <a:pt x="0" y="29"/>
                  </a:lnTo>
                  <a:lnTo>
                    <a:pt x="12" y="23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4759650" y="285016"/>
              <a:ext cx="7259" cy="4354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4753844" y="279210"/>
              <a:ext cx="8710" cy="4354"/>
            </a:xfrm>
            <a:custGeom>
              <a:rect b="b" l="l" r="r" t="t"/>
              <a:pathLst>
                <a:path extrusionOk="0" h="16" w="31">
                  <a:moveTo>
                    <a:pt x="31" y="3"/>
                  </a:moveTo>
                  <a:cubicBezTo>
                    <a:pt x="25" y="0"/>
                    <a:pt x="18" y="1"/>
                    <a:pt x="11" y="4"/>
                  </a:cubicBezTo>
                  <a:lnTo>
                    <a:pt x="0" y="11"/>
                  </a:lnTo>
                  <a:lnTo>
                    <a:pt x="9" y="16"/>
                  </a:lnTo>
                  <a:lnTo>
                    <a:pt x="31" y="3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4755295" y="280662"/>
              <a:ext cx="11613" cy="8710"/>
            </a:xfrm>
            <a:custGeom>
              <a:rect b="b" l="l" r="r" t="t"/>
              <a:pathLst>
                <a:path extrusionOk="0" h="32" w="37">
                  <a:moveTo>
                    <a:pt x="0" y="13"/>
                  </a:moveTo>
                  <a:lnTo>
                    <a:pt x="14" y="22"/>
                  </a:lnTo>
                  <a:lnTo>
                    <a:pt x="14" y="32"/>
                  </a:lnTo>
                  <a:lnTo>
                    <a:pt x="37" y="19"/>
                  </a:lnTo>
                  <a:cubicBezTo>
                    <a:pt x="36" y="11"/>
                    <a:pt x="32" y="5"/>
                    <a:pt x="26" y="1"/>
                  </a:cubicBezTo>
                  <a:cubicBezTo>
                    <a:pt x="25" y="1"/>
                    <a:pt x="24" y="0"/>
                    <a:pt x="2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594167" y="289371"/>
              <a:ext cx="165483" cy="100160"/>
            </a:xfrm>
            <a:custGeom>
              <a:rect b="b" l="l" r="r" t="t"/>
              <a:pathLst>
                <a:path extrusionOk="0" h="349" w="576">
                  <a:moveTo>
                    <a:pt x="0" y="335"/>
                  </a:moveTo>
                  <a:lnTo>
                    <a:pt x="0" y="349"/>
                  </a:lnTo>
                  <a:lnTo>
                    <a:pt x="5" y="346"/>
                  </a:lnTo>
                  <a:lnTo>
                    <a:pt x="576" y="16"/>
                  </a:lnTo>
                  <a:lnTo>
                    <a:pt x="576" y="0"/>
                  </a:lnTo>
                  <a:lnTo>
                    <a:pt x="0" y="332"/>
                  </a:lnTo>
                  <a:cubicBezTo>
                    <a:pt x="0" y="333"/>
                    <a:pt x="0" y="334"/>
                    <a:pt x="0" y="335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4594167" y="289371"/>
              <a:ext cx="165484" cy="95806"/>
            </a:xfrm>
            <a:custGeom>
              <a:rect b="b" l="l" r="r" t="t"/>
              <a:pathLst>
                <a:path extrusionOk="0" h="66" w="114">
                  <a:moveTo>
                    <a:pt x="0" y="66"/>
                  </a:moveTo>
                  <a:lnTo>
                    <a:pt x="114" y="0"/>
                  </a:lnTo>
                  <a:lnTo>
                    <a:pt x="114" y="0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4592715" y="286468"/>
              <a:ext cx="166936" cy="98709"/>
            </a:xfrm>
            <a:custGeom>
              <a:rect b="b" l="l" r="r" t="t"/>
              <a:pathLst>
                <a:path extrusionOk="0" h="342" w="579">
                  <a:moveTo>
                    <a:pt x="3" y="342"/>
                  </a:moveTo>
                  <a:lnTo>
                    <a:pt x="579" y="10"/>
                  </a:lnTo>
                  <a:lnTo>
                    <a:pt x="579" y="0"/>
                  </a:lnTo>
                  <a:lnTo>
                    <a:pt x="0" y="334"/>
                  </a:lnTo>
                  <a:cubicBezTo>
                    <a:pt x="2" y="336"/>
                    <a:pt x="3" y="339"/>
                    <a:pt x="3" y="342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562231" y="267597"/>
              <a:ext cx="187258" cy="107419"/>
            </a:xfrm>
            <a:custGeom>
              <a:rect b="b" l="l" r="r" t="t"/>
              <a:pathLst>
                <a:path extrusionOk="0" h="74" w="129">
                  <a:moveTo>
                    <a:pt x="15" y="74"/>
                  </a:moveTo>
                  <a:lnTo>
                    <a:pt x="15" y="74"/>
                  </a:lnTo>
                  <a:lnTo>
                    <a:pt x="1" y="67"/>
                  </a:lnTo>
                  <a:lnTo>
                    <a:pt x="110" y="3"/>
                  </a:lnTo>
                  <a:lnTo>
                    <a:pt x="124" y="11"/>
                  </a:lnTo>
                  <a:lnTo>
                    <a:pt x="129" y="9"/>
                  </a:lnTo>
                  <a:lnTo>
                    <a:pt x="120" y="4"/>
                  </a:lnTo>
                  <a:lnTo>
                    <a:pt x="114" y="0"/>
                  </a:lnTo>
                  <a:lnTo>
                    <a:pt x="0" y="66"/>
                  </a:lnTo>
                  <a:lnTo>
                    <a:pt x="15" y="74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556425" y="264693"/>
              <a:ext cx="171290" cy="98709"/>
            </a:xfrm>
            <a:custGeom>
              <a:rect b="b" l="l" r="r" t="t"/>
              <a:pathLst>
                <a:path extrusionOk="0" h="68" w="118">
                  <a:moveTo>
                    <a:pt x="118" y="2"/>
                  </a:moveTo>
                  <a:lnTo>
                    <a:pt x="114" y="0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118" y="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584005" y="375016"/>
              <a:ext cx="1500" cy="1500"/>
            </a:xfrm>
            <a:prstGeom prst="rect">
              <a:avLst/>
            </a:pr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42231" y="280662"/>
              <a:ext cx="7259" cy="2903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4584005" y="375016"/>
              <a:ext cx="2903" cy="2903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4640618" y="280662"/>
              <a:ext cx="113226" cy="66774"/>
            </a:xfrm>
            <a:custGeom>
              <a:rect b="b" l="l" r="r" t="t"/>
              <a:pathLst>
                <a:path extrusionOk="0" h="46" w="78">
                  <a:moveTo>
                    <a:pt x="73" y="4"/>
                  </a:moveTo>
                  <a:lnTo>
                    <a:pt x="0" y="46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0" y="2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4586908" y="282113"/>
              <a:ext cx="168387" cy="97257"/>
            </a:xfrm>
            <a:custGeom>
              <a:rect b="b" l="l" r="r" t="t"/>
              <a:pathLst>
                <a:path extrusionOk="0" h="67" w="116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2" y="67"/>
                  </a:lnTo>
                  <a:lnTo>
                    <a:pt x="113" y="3"/>
                  </a:lnTo>
                  <a:lnTo>
                    <a:pt x="116" y="1"/>
                  </a:lnTo>
                  <a:lnTo>
                    <a:pt x="115" y="0"/>
                  </a:lnTo>
                  <a:lnTo>
                    <a:pt x="37" y="4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4589811" y="283565"/>
              <a:ext cx="169839" cy="98709"/>
            </a:xfrm>
            <a:custGeom>
              <a:rect b="b" l="l" r="r" t="t"/>
              <a:pathLst>
                <a:path extrusionOk="0" h="343" w="590">
                  <a:moveTo>
                    <a:pt x="0" y="333"/>
                  </a:moveTo>
                  <a:lnTo>
                    <a:pt x="3" y="334"/>
                  </a:lnTo>
                  <a:cubicBezTo>
                    <a:pt x="6" y="336"/>
                    <a:pt x="9" y="339"/>
                    <a:pt x="11" y="343"/>
                  </a:cubicBezTo>
                  <a:lnTo>
                    <a:pt x="590" y="9"/>
                  </a:lnTo>
                  <a:lnTo>
                    <a:pt x="576" y="0"/>
                  </a:lnTo>
                  <a:lnTo>
                    <a:pt x="558" y="10"/>
                  </a:lnTo>
                  <a:lnTo>
                    <a:pt x="0" y="333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517231" y="601467"/>
              <a:ext cx="39194" cy="47903"/>
            </a:xfrm>
            <a:custGeom>
              <a:rect b="b" l="l" r="r" t="t"/>
              <a:pathLst>
                <a:path extrusionOk="0" h="165" w="136">
                  <a:moveTo>
                    <a:pt x="68" y="136"/>
                  </a:moveTo>
                  <a:cubicBezTo>
                    <a:pt x="43" y="150"/>
                    <a:pt x="23" y="138"/>
                    <a:pt x="23" y="110"/>
                  </a:cubicBezTo>
                  <a:cubicBezTo>
                    <a:pt x="23" y="81"/>
                    <a:pt x="43" y="46"/>
                    <a:pt x="68" y="32"/>
                  </a:cubicBezTo>
                  <a:cubicBezTo>
                    <a:pt x="93" y="18"/>
                    <a:pt x="113" y="29"/>
                    <a:pt x="113" y="58"/>
                  </a:cubicBezTo>
                  <a:cubicBezTo>
                    <a:pt x="113" y="87"/>
                    <a:pt x="93" y="121"/>
                    <a:pt x="68" y="136"/>
                  </a:cubicBezTo>
                  <a:close/>
                  <a:moveTo>
                    <a:pt x="111" y="9"/>
                  </a:moveTo>
                  <a:cubicBezTo>
                    <a:pt x="96" y="0"/>
                    <a:pt x="76" y="1"/>
                    <a:pt x="56" y="12"/>
                  </a:cubicBezTo>
                  <a:lnTo>
                    <a:pt x="56" y="12"/>
                  </a:lnTo>
                  <a:cubicBezTo>
                    <a:pt x="25" y="30"/>
                    <a:pt x="0" y="73"/>
                    <a:pt x="0" y="110"/>
                  </a:cubicBezTo>
                  <a:cubicBezTo>
                    <a:pt x="0" y="132"/>
                    <a:pt x="9" y="150"/>
                    <a:pt x="25" y="159"/>
                  </a:cubicBezTo>
                  <a:cubicBezTo>
                    <a:pt x="32" y="163"/>
                    <a:pt x="40" y="165"/>
                    <a:pt x="48" y="165"/>
                  </a:cubicBezTo>
                  <a:cubicBezTo>
                    <a:pt x="58" y="165"/>
                    <a:pt x="69" y="162"/>
                    <a:pt x="80" y="156"/>
                  </a:cubicBezTo>
                  <a:cubicBezTo>
                    <a:pt x="111" y="138"/>
                    <a:pt x="136" y="95"/>
                    <a:pt x="136" y="58"/>
                  </a:cubicBezTo>
                  <a:cubicBezTo>
                    <a:pt x="136" y="36"/>
                    <a:pt x="127" y="18"/>
                    <a:pt x="111" y="9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523037" y="605822"/>
              <a:ext cx="26129" cy="39193"/>
            </a:xfrm>
            <a:custGeom>
              <a:rect b="b" l="l" r="r" t="t"/>
              <a:pathLst>
                <a:path extrusionOk="0" h="132" w="90">
                  <a:moveTo>
                    <a:pt x="33" y="97"/>
                  </a:moveTo>
                  <a:cubicBezTo>
                    <a:pt x="28" y="100"/>
                    <a:pt x="25" y="101"/>
                    <a:pt x="25" y="101"/>
                  </a:cubicBezTo>
                  <a:cubicBezTo>
                    <a:pt x="25" y="100"/>
                    <a:pt x="23" y="98"/>
                    <a:pt x="23" y="92"/>
                  </a:cubicBezTo>
                  <a:cubicBezTo>
                    <a:pt x="23" y="72"/>
                    <a:pt x="39" y="44"/>
                    <a:pt x="57" y="34"/>
                  </a:cubicBezTo>
                  <a:cubicBezTo>
                    <a:pt x="62" y="31"/>
                    <a:pt x="65" y="31"/>
                    <a:pt x="65" y="31"/>
                  </a:cubicBezTo>
                  <a:cubicBezTo>
                    <a:pt x="65" y="31"/>
                    <a:pt x="67" y="34"/>
                    <a:pt x="67" y="40"/>
                  </a:cubicBezTo>
                  <a:cubicBezTo>
                    <a:pt x="67" y="60"/>
                    <a:pt x="51" y="88"/>
                    <a:pt x="33" y="97"/>
                  </a:cubicBezTo>
                  <a:close/>
                  <a:moveTo>
                    <a:pt x="45" y="14"/>
                  </a:moveTo>
                  <a:cubicBezTo>
                    <a:pt x="20" y="28"/>
                    <a:pt x="0" y="63"/>
                    <a:pt x="0" y="92"/>
                  </a:cubicBezTo>
                  <a:cubicBezTo>
                    <a:pt x="0" y="120"/>
                    <a:pt x="20" y="132"/>
                    <a:pt x="45" y="118"/>
                  </a:cubicBezTo>
                  <a:cubicBezTo>
                    <a:pt x="70" y="103"/>
                    <a:pt x="90" y="69"/>
                    <a:pt x="90" y="40"/>
                  </a:cubicBezTo>
                  <a:cubicBezTo>
                    <a:pt x="90" y="11"/>
                    <a:pt x="70" y="0"/>
                    <a:pt x="45" y="1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4517231" y="681306"/>
              <a:ext cx="39194" cy="47903"/>
            </a:xfrm>
            <a:custGeom>
              <a:rect b="b" l="l" r="r" t="t"/>
              <a:pathLst>
                <a:path extrusionOk="0" h="166" w="136">
                  <a:moveTo>
                    <a:pt x="68" y="136"/>
                  </a:moveTo>
                  <a:cubicBezTo>
                    <a:pt x="43" y="151"/>
                    <a:pt x="23" y="139"/>
                    <a:pt x="23" y="110"/>
                  </a:cubicBezTo>
                  <a:cubicBezTo>
                    <a:pt x="23" y="82"/>
                    <a:pt x="43" y="47"/>
                    <a:pt x="68" y="33"/>
                  </a:cubicBezTo>
                  <a:cubicBezTo>
                    <a:pt x="93" y="18"/>
                    <a:pt x="113" y="30"/>
                    <a:pt x="113" y="59"/>
                  </a:cubicBezTo>
                  <a:cubicBezTo>
                    <a:pt x="113" y="87"/>
                    <a:pt x="93" y="122"/>
                    <a:pt x="68" y="136"/>
                  </a:cubicBezTo>
                  <a:close/>
                  <a:moveTo>
                    <a:pt x="111" y="9"/>
                  </a:moveTo>
                  <a:cubicBezTo>
                    <a:pt x="96" y="0"/>
                    <a:pt x="76" y="1"/>
                    <a:pt x="56" y="12"/>
                  </a:cubicBezTo>
                  <a:cubicBezTo>
                    <a:pt x="25" y="31"/>
                    <a:pt x="0" y="74"/>
                    <a:pt x="0" y="110"/>
                  </a:cubicBezTo>
                  <a:cubicBezTo>
                    <a:pt x="0" y="133"/>
                    <a:pt x="9" y="150"/>
                    <a:pt x="25" y="160"/>
                  </a:cubicBezTo>
                  <a:cubicBezTo>
                    <a:pt x="32" y="164"/>
                    <a:pt x="40" y="166"/>
                    <a:pt x="48" y="166"/>
                  </a:cubicBezTo>
                  <a:cubicBezTo>
                    <a:pt x="58" y="166"/>
                    <a:pt x="69" y="163"/>
                    <a:pt x="80" y="156"/>
                  </a:cubicBezTo>
                  <a:cubicBezTo>
                    <a:pt x="111" y="138"/>
                    <a:pt x="136" y="95"/>
                    <a:pt x="136" y="59"/>
                  </a:cubicBezTo>
                  <a:cubicBezTo>
                    <a:pt x="136" y="37"/>
                    <a:pt x="127" y="19"/>
                    <a:pt x="111" y="9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4523037" y="687112"/>
              <a:ext cx="26129" cy="37742"/>
            </a:xfrm>
            <a:custGeom>
              <a:rect b="b" l="l" r="r" t="t"/>
              <a:pathLst>
                <a:path extrusionOk="0" h="133" w="90">
                  <a:moveTo>
                    <a:pt x="33" y="98"/>
                  </a:moveTo>
                  <a:cubicBezTo>
                    <a:pt x="28" y="101"/>
                    <a:pt x="25" y="101"/>
                    <a:pt x="25" y="101"/>
                  </a:cubicBezTo>
                  <a:cubicBezTo>
                    <a:pt x="25" y="101"/>
                    <a:pt x="23" y="98"/>
                    <a:pt x="23" y="92"/>
                  </a:cubicBezTo>
                  <a:cubicBezTo>
                    <a:pt x="23" y="72"/>
                    <a:pt x="39" y="45"/>
                    <a:pt x="57" y="35"/>
                  </a:cubicBezTo>
                  <a:cubicBezTo>
                    <a:pt x="62" y="32"/>
                    <a:pt x="65" y="32"/>
                    <a:pt x="65" y="31"/>
                  </a:cubicBezTo>
                  <a:cubicBezTo>
                    <a:pt x="65" y="32"/>
                    <a:pt x="67" y="35"/>
                    <a:pt x="67" y="41"/>
                  </a:cubicBezTo>
                  <a:cubicBezTo>
                    <a:pt x="67" y="61"/>
                    <a:pt x="51" y="88"/>
                    <a:pt x="33" y="98"/>
                  </a:cubicBezTo>
                  <a:close/>
                  <a:moveTo>
                    <a:pt x="45" y="15"/>
                  </a:moveTo>
                  <a:cubicBezTo>
                    <a:pt x="20" y="29"/>
                    <a:pt x="0" y="64"/>
                    <a:pt x="0" y="92"/>
                  </a:cubicBezTo>
                  <a:cubicBezTo>
                    <a:pt x="0" y="121"/>
                    <a:pt x="20" y="133"/>
                    <a:pt x="45" y="118"/>
                  </a:cubicBezTo>
                  <a:cubicBezTo>
                    <a:pt x="70" y="104"/>
                    <a:pt x="90" y="69"/>
                    <a:pt x="90" y="41"/>
                  </a:cubicBezTo>
                  <a:cubicBezTo>
                    <a:pt x="90" y="12"/>
                    <a:pt x="70" y="0"/>
                    <a:pt x="45" y="1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4517231" y="766951"/>
              <a:ext cx="39194" cy="46452"/>
            </a:xfrm>
            <a:custGeom>
              <a:rect b="b" l="l" r="r" t="t"/>
              <a:pathLst>
                <a:path extrusionOk="0" h="166" w="136">
                  <a:moveTo>
                    <a:pt x="68" y="136"/>
                  </a:moveTo>
                  <a:cubicBezTo>
                    <a:pt x="43" y="150"/>
                    <a:pt x="23" y="139"/>
                    <a:pt x="23" y="110"/>
                  </a:cubicBezTo>
                  <a:cubicBezTo>
                    <a:pt x="23" y="82"/>
                    <a:pt x="43" y="47"/>
                    <a:pt x="68" y="33"/>
                  </a:cubicBezTo>
                  <a:cubicBezTo>
                    <a:pt x="93" y="18"/>
                    <a:pt x="113" y="30"/>
                    <a:pt x="113" y="58"/>
                  </a:cubicBezTo>
                  <a:cubicBezTo>
                    <a:pt x="113" y="87"/>
                    <a:pt x="93" y="122"/>
                    <a:pt x="68" y="136"/>
                  </a:cubicBezTo>
                  <a:close/>
                  <a:moveTo>
                    <a:pt x="111" y="9"/>
                  </a:moveTo>
                  <a:cubicBezTo>
                    <a:pt x="96" y="0"/>
                    <a:pt x="76" y="1"/>
                    <a:pt x="56" y="12"/>
                  </a:cubicBezTo>
                  <a:lnTo>
                    <a:pt x="56" y="13"/>
                  </a:lnTo>
                  <a:cubicBezTo>
                    <a:pt x="25" y="31"/>
                    <a:pt x="0" y="74"/>
                    <a:pt x="0" y="110"/>
                  </a:cubicBezTo>
                  <a:cubicBezTo>
                    <a:pt x="0" y="132"/>
                    <a:pt x="9" y="150"/>
                    <a:pt x="25" y="159"/>
                  </a:cubicBezTo>
                  <a:cubicBezTo>
                    <a:pt x="32" y="163"/>
                    <a:pt x="40" y="166"/>
                    <a:pt x="48" y="166"/>
                  </a:cubicBezTo>
                  <a:cubicBezTo>
                    <a:pt x="58" y="166"/>
                    <a:pt x="69" y="162"/>
                    <a:pt x="80" y="156"/>
                  </a:cubicBezTo>
                  <a:cubicBezTo>
                    <a:pt x="112" y="138"/>
                    <a:pt x="136" y="96"/>
                    <a:pt x="136" y="58"/>
                  </a:cubicBezTo>
                  <a:cubicBezTo>
                    <a:pt x="136" y="36"/>
                    <a:pt x="127" y="18"/>
                    <a:pt x="111" y="9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4523037" y="771306"/>
              <a:ext cx="26129" cy="37742"/>
            </a:xfrm>
            <a:custGeom>
              <a:rect b="b" l="l" r="r" t="t"/>
              <a:pathLst>
                <a:path extrusionOk="0" h="132" w="90">
                  <a:moveTo>
                    <a:pt x="33" y="98"/>
                  </a:moveTo>
                  <a:cubicBezTo>
                    <a:pt x="28" y="101"/>
                    <a:pt x="25" y="101"/>
                    <a:pt x="25" y="101"/>
                  </a:cubicBezTo>
                  <a:cubicBezTo>
                    <a:pt x="25" y="101"/>
                    <a:pt x="23" y="98"/>
                    <a:pt x="23" y="92"/>
                  </a:cubicBezTo>
                  <a:cubicBezTo>
                    <a:pt x="23" y="72"/>
                    <a:pt x="39" y="45"/>
                    <a:pt x="57" y="35"/>
                  </a:cubicBezTo>
                  <a:cubicBezTo>
                    <a:pt x="62" y="32"/>
                    <a:pt x="65" y="32"/>
                    <a:pt x="65" y="31"/>
                  </a:cubicBezTo>
                  <a:cubicBezTo>
                    <a:pt x="65" y="32"/>
                    <a:pt x="67" y="35"/>
                    <a:pt x="67" y="40"/>
                  </a:cubicBezTo>
                  <a:cubicBezTo>
                    <a:pt x="67" y="61"/>
                    <a:pt x="51" y="88"/>
                    <a:pt x="33" y="98"/>
                  </a:cubicBezTo>
                  <a:close/>
                  <a:moveTo>
                    <a:pt x="45" y="15"/>
                  </a:moveTo>
                  <a:cubicBezTo>
                    <a:pt x="20" y="29"/>
                    <a:pt x="0" y="64"/>
                    <a:pt x="0" y="92"/>
                  </a:cubicBezTo>
                  <a:cubicBezTo>
                    <a:pt x="0" y="121"/>
                    <a:pt x="20" y="132"/>
                    <a:pt x="45" y="118"/>
                  </a:cubicBezTo>
                  <a:cubicBezTo>
                    <a:pt x="70" y="104"/>
                    <a:pt x="90" y="69"/>
                    <a:pt x="90" y="40"/>
                  </a:cubicBezTo>
                  <a:cubicBezTo>
                    <a:pt x="90" y="12"/>
                    <a:pt x="70" y="0"/>
                    <a:pt x="45" y="1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4383683" y="1092111"/>
              <a:ext cx="0" cy="5806"/>
            </a:xfrm>
            <a:custGeom>
              <a:rect b="b" l="l" r="r" t="t"/>
              <a:pathLst>
                <a:path extrusionOk="0" h="22" w="120000">
                  <a:moveTo>
                    <a:pt x="0" y="22"/>
                  </a:moveTo>
                  <a:lnTo>
                    <a:pt x="0" y="0"/>
                  </a:lnTo>
                  <a:cubicBezTo>
                    <a:pt x="0" y="7"/>
                    <a:pt x="0" y="14"/>
                    <a:pt x="0" y="22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386586" y="1113886"/>
              <a:ext cx="10162" cy="10161"/>
            </a:xfrm>
            <a:custGeom>
              <a:rect b="b" l="l" r="r" t="t"/>
              <a:pathLst>
                <a:path extrusionOk="0" h="37" w="33"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9" y="16"/>
                    <a:pt x="18" y="27"/>
                    <a:pt x="33" y="37"/>
                  </a:cubicBezTo>
                  <a:cubicBezTo>
                    <a:pt x="16" y="26"/>
                    <a:pt x="7" y="13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4393845" y="45485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4383683" y="110372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4389489" y="460661"/>
              <a:ext cx="1452" cy="4354"/>
            </a:xfrm>
            <a:custGeom>
              <a:rect b="b" l="l" r="r" t="t"/>
              <a:pathLst>
                <a:path extrusionOk="0" h="17" w="8">
                  <a:moveTo>
                    <a:pt x="0" y="17"/>
                  </a:moveTo>
                  <a:cubicBezTo>
                    <a:pt x="2" y="12"/>
                    <a:pt x="5" y="6"/>
                    <a:pt x="8" y="0"/>
                  </a:cubicBezTo>
                  <a:cubicBezTo>
                    <a:pt x="5" y="6"/>
                    <a:pt x="2" y="12"/>
                    <a:pt x="0" y="17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4385135" y="1109530"/>
              <a:ext cx="0" cy="0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4383683" y="492597"/>
              <a:ext cx="0" cy="7258"/>
            </a:xfrm>
            <a:custGeom>
              <a:rect b="b" l="l" r="r" t="t"/>
              <a:pathLst>
                <a:path extrusionOk="0" h="25" w="120000">
                  <a:moveTo>
                    <a:pt x="0" y="25"/>
                  </a:moveTo>
                  <a:lnTo>
                    <a:pt x="0" y="0"/>
                  </a:lnTo>
                  <a:cubicBezTo>
                    <a:pt x="0" y="8"/>
                    <a:pt x="0" y="16"/>
                    <a:pt x="0" y="25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405457" y="456306"/>
              <a:ext cx="27581" cy="20323"/>
            </a:xfrm>
            <a:custGeom>
              <a:rect b="b" l="l" r="r" t="t"/>
              <a:pathLst>
                <a:path extrusionOk="0" h="66" w="94">
                  <a:moveTo>
                    <a:pt x="88" y="57"/>
                  </a:moveTo>
                  <a:cubicBezTo>
                    <a:pt x="89" y="56"/>
                    <a:pt x="89" y="54"/>
                    <a:pt x="90" y="53"/>
                  </a:cubicBezTo>
                  <a:cubicBezTo>
                    <a:pt x="92" y="51"/>
                    <a:pt x="93" y="49"/>
                    <a:pt x="94" y="47"/>
                  </a:cubicBezTo>
                  <a:lnTo>
                    <a:pt x="12" y="0"/>
                  </a:lnTo>
                  <a:cubicBezTo>
                    <a:pt x="8" y="6"/>
                    <a:pt x="4" y="12"/>
                    <a:pt x="0" y="19"/>
                  </a:cubicBezTo>
                  <a:lnTo>
                    <a:pt x="82" y="66"/>
                  </a:lnTo>
                  <a:cubicBezTo>
                    <a:pt x="83" y="63"/>
                    <a:pt x="86" y="60"/>
                    <a:pt x="88" y="57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383683" y="451952"/>
              <a:ext cx="47904" cy="692417"/>
            </a:xfrm>
            <a:custGeom>
              <a:rect b="b" l="l" r="r" t="t"/>
              <a:pathLst>
                <a:path extrusionOk="0" h="2410" w="165">
                  <a:moveTo>
                    <a:pt x="128" y="2362"/>
                  </a:moveTo>
                  <a:lnTo>
                    <a:pt x="54" y="2320"/>
                  </a:lnTo>
                  <a:cubicBezTo>
                    <a:pt x="50" y="2316"/>
                    <a:pt x="46" y="2313"/>
                    <a:pt x="42" y="2309"/>
                  </a:cubicBezTo>
                  <a:cubicBezTo>
                    <a:pt x="42" y="2309"/>
                    <a:pt x="41" y="2308"/>
                    <a:pt x="41" y="2307"/>
                  </a:cubicBezTo>
                  <a:cubicBezTo>
                    <a:pt x="38" y="2304"/>
                    <a:pt x="35" y="2301"/>
                    <a:pt x="33" y="2297"/>
                  </a:cubicBezTo>
                  <a:cubicBezTo>
                    <a:pt x="33" y="2297"/>
                    <a:pt x="33" y="2297"/>
                    <a:pt x="33" y="2296"/>
                  </a:cubicBezTo>
                  <a:cubicBezTo>
                    <a:pt x="32" y="2296"/>
                    <a:pt x="32" y="2295"/>
                    <a:pt x="32" y="2295"/>
                  </a:cubicBezTo>
                  <a:cubicBezTo>
                    <a:pt x="27" y="2284"/>
                    <a:pt x="25" y="2271"/>
                    <a:pt x="24" y="2257"/>
                  </a:cubicBezTo>
                  <a:cubicBezTo>
                    <a:pt x="24" y="2257"/>
                    <a:pt x="24" y="2256"/>
                    <a:pt x="24" y="2256"/>
                  </a:cubicBezTo>
                  <a:cubicBezTo>
                    <a:pt x="24" y="2255"/>
                    <a:pt x="24" y="2253"/>
                    <a:pt x="24" y="2252"/>
                  </a:cubicBezTo>
                  <a:lnTo>
                    <a:pt x="24" y="2245"/>
                  </a:lnTo>
                  <a:cubicBezTo>
                    <a:pt x="23" y="2234"/>
                    <a:pt x="24" y="2224"/>
                    <a:pt x="24" y="2215"/>
                  </a:cubicBezTo>
                  <a:lnTo>
                    <a:pt x="24" y="186"/>
                  </a:lnTo>
                  <a:cubicBezTo>
                    <a:pt x="24" y="172"/>
                    <a:pt x="23" y="159"/>
                    <a:pt x="24" y="146"/>
                  </a:cubicBezTo>
                  <a:lnTo>
                    <a:pt x="24" y="130"/>
                  </a:lnTo>
                  <a:cubicBezTo>
                    <a:pt x="24" y="109"/>
                    <a:pt x="27" y="92"/>
                    <a:pt x="32" y="76"/>
                  </a:cubicBezTo>
                  <a:cubicBezTo>
                    <a:pt x="33" y="76"/>
                    <a:pt x="33" y="75"/>
                    <a:pt x="33" y="75"/>
                  </a:cubicBezTo>
                  <a:cubicBezTo>
                    <a:pt x="38" y="58"/>
                    <a:pt x="45" y="42"/>
                    <a:pt x="54" y="26"/>
                  </a:cubicBezTo>
                  <a:lnTo>
                    <a:pt x="55" y="26"/>
                  </a:lnTo>
                  <a:cubicBezTo>
                    <a:pt x="59" y="19"/>
                    <a:pt x="63" y="13"/>
                    <a:pt x="67" y="7"/>
                  </a:cubicBezTo>
                  <a:lnTo>
                    <a:pt x="66" y="6"/>
                  </a:lnTo>
                  <a:cubicBezTo>
                    <a:pt x="55" y="0"/>
                    <a:pt x="41" y="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20"/>
                    <a:pt x="28" y="26"/>
                    <a:pt x="26" y="31"/>
                  </a:cubicBezTo>
                  <a:cubicBezTo>
                    <a:pt x="23" y="37"/>
                    <a:pt x="20" y="43"/>
                    <a:pt x="18" y="48"/>
                  </a:cubicBezTo>
                  <a:cubicBezTo>
                    <a:pt x="15" y="55"/>
                    <a:pt x="13" y="62"/>
                    <a:pt x="10" y="69"/>
                  </a:cubicBezTo>
                  <a:cubicBezTo>
                    <a:pt x="2" y="96"/>
                    <a:pt x="0" y="120"/>
                    <a:pt x="0" y="145"/>
                  </a:cubicBezTo>
                  <a:lnTo>
                    <a:pt x="0" y="170"/>
                  </a:lnTo>
                  <a:lnTo>
                    <a:pt x="0" y="1832"/>
                  </a:lnTo>
                  <a:lnTo>
                    <a:pt x="0" y="2226"/>
                  </a:lnTo>
                  <a:lnTo>
                    <a:pt x="0" y="2248"/>
                  </a:lnTo>
                  <a:cubicBezTo>
                    <a:pt x="0" y="2254"/>
                    <a:pt x="1" y="2260"/>
                    <a:pt x="1" y="2267"/>
                  </a:cubicBezTo>
                  <a:cubicBezTo>
                    <a:pt x="1" y="2267"/>
                    <a:pt x="1" y="2267"/>
                    <a:pt x="1" y="2267"/>
                  </a:cubicBezTo>
                  <a:cubicBezTo>
                    <a:pt x="2" y="2274"/>
                    <a:pt x="3" y="2281"/>
                    <a:pt x="5" y="2287"/>
                  </a:cubicBezTo>
                  <a:cubicBezTo>
                    <a:pt x="5" y="2288"/>
                    <a:pt x="5" y="2288"/>
                    <a:pt x="5" y="2289"/>
                  </a:cubicBezTo>
                  <a:cubicBezTo>
                    <a:pt x="7" y="2294"/>
                    <a:pt x="8" y="2298"/>
                    <a:pt x="10" y="2303"/>
                  </a:cubicBezTo>
                  <a:cubicBezTo>
                    <a:pt x="17" y="2316"/>
                    <a:pt x="26" y="2329"/>
                    <a:pt x="43" y="2340"/>
                  </a:cubicBezTo>
                  <a:lnTo>
                    <a:pt x="165" y="2410"/>
                  </a:lnTo>
                  <a:cubicBezTo>
                    <a:pt x="147" y="2400"/>
                    <a:pt x="135" y="2384"/>
                    <a:pt x="128" y="2362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4399651" y="453403"/>
              <a:ext cx="8710" cy="8710"/>
            </a:xfrm>
            <a:custGeom>
              <a:rect b="b" l="l" r="r" t="t"/>
              <a:pathLst>
                <a:path extrusionOk="0" h="31" w="32">
                  <a:moveTo>
                    <a:pt x="32" y="12"/>
                  </a:moveTo>
                  <a:lnTo>
                    <a:pt x="12" y="0"/>
                  </a:lnTo>
                  <a:cubicBezTo>
                    <a:pt x="8" y="6"/>
                    <a:pt x="4" y="12"/>
                    <a:pt x="0" y="19"/>
                  </a:cubicBezTo>
                  <a:lnTo>
                    <a:pt x="20" y="31"/>
                  </a:lnTo>
                  <a:cubicBezTo>
                    <a:pt x="24" y="24"/>
                    <a:pt x="28" y="18"/>
                    <a:pt x="32" y="12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4390941" y="1096466"/>
              <a:ext cx="0" cy="4354"/>
            </a:xfrm>
            <a:custGeom>
              <a:rect b="b" l="l" r="r" t="t"/>
              <a:pathLst>
                <a:path extrusionOk="0" h="11" w="120000">
                  <a:moveTo>
                    <a:pt x="0" y="7"/>
                  </a:moveTo>
                  <a:cubicBezTo>
                    <a:pt x="0" y="8"/>
                    <a:pt x="0" y="10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4390941" y="473725"/>
              <a:ext cx="1452" cy="20323"/>
            </a:xfrm>
            <a:custGeom>
              <a:rect b="b" l="l" r="r" t="t"/>
              <a:pathLst>
                <a:path extrusionOk="0" h="70" w="8">
                  <a:moveTo>
                    <a:pt x="0" y="54"/>
                  </a:moveTo>
                  <a:lnTo>
                    <a:pt x="0" y="70"/>
                  </a:lnTo>
                  <a:cubicBezTo>
                    <a:pt x="0" y="47"/>
                    <a:pt x="1" y="24"/>
                    <a:pt x="8" y="0"/>
                  </a:cubicBezTo>
                  <a:cubicBezTo>
                    <a:pt x="3" y="16"/>
                    <a:pt x="0" y="33"/>
                    <a:pt x="0" y="54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4390941" y="1100821"/>
              <a:ext cx="1452" cy="10161"/>
            </a:xfrm>
            <a:custGeom>
              <a:rect b="b" l="l" r="r" t="t"/>
              <a:pathLst>
                <a:path extrusionOk="0" h="38" w="8">
                  <a:moveTo>
                    <a:pt x="8" y="38"/>
                  </a:moveTo>
                  <a:cubicBezTo>
                    <a:pt x="3" y="27"/>
                    <a:pt x="1" y="14"/>
                    <a:pt x="0" y="0"/>
                  </a:cubicBezTo>
                  <a:cubicBezTo>
                    <a:pt x="1" y="14"/>
                    <a:pt x="3" y="27"/>
                    <a:pt x="8" y="38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393845" y="1112434"/>
              <a:ext cx="1452" cy="2903"/>
            </a:xfrm>
            <a:custGeom>
              <a:rect b="b" l="l" r="r" t="t"/>
              <a:pathLst>
                <a:path extrusionOk="0" h="10" w="8">
                  <a:moveTo>
                    <a:pt x="8" y="10"/>
                  </a:moveTo>
                  <a:cubicBezTo>
                    <a:pt x="5" y="7"/>
                    <a:pt x="2" y="4"/>
                    <a:pt x="0" y="0"/>
                  </a:cubicBezTo>
                  <a:cubicBezTo>
                    <a:pt x="2" y="4"/>
                    <a:pt x="5" y="7"/>
                    <a:pt x="8" y="1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395296" y="1115337"/>
              <a:ext cx="24678" cy="15967"/>
            </a:xfrm>
            <a:custGeom>
              <a:rect b="b" l="l" r="r" t="t"/>
              <a:pathLst>
                <a:path extrusionOk="0" h="53" w="86">
                  <a:moveTo>
                    <a:pt x="12" y="10"/>
                  </a:moveTo>
                  <a:cubicBezTo>
                    <a:pt x="8" y="7"/>
                    <a:pt x="4" y="4"/>
                    <a:pt x="0" y="0"/>
                  </a:cubicBezTo>
                  <a:cubicBezTo>
                    <a:pt x="4" y="4"/>
                    <a:pt x="8" y="7"/>
                    <a:pt x="12" y="11"/>
                  </a:cubicBezTo>
                  <a:lnTo>
                    <a:pt x="86" y="53"/>
                  </a:lnTo>
                  <a:cubicBezTo>
                    <a:pt x="86" y="53"/>
                    <a:pt x="86" y="53"/>
                    <a:pt x="86" y="53"/>
                  </a:cubicBezTo>
                  <a:lnTo>
                    <a:pt x="12" y="10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430134" y="472274"/>
              <a:ext cx="1452" cy="1451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cubicBezTo>
                    <a:pt x="1" y="3"/>
                    <a:pt x="1" y="1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4433038" y="499854"/>
              <a:ext cx="0" cy="4354"/>
            </a:xfrm>
            <a:custGeom>
              <a:rect b="b" l="l" r="r" t="t"/>
              <a:pathLst>
                <a:path extrusionOk="0" h="12" w="2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4437393" y="482435"/>
              <a:ext cx="2903" cy="7258"/>
            </a:xfrm>
            <a:custGeom>
              <a:rect b="b" l="l" r="r" t="t"/>
              <a:pathLst>
                <a:path extrusionOk="0" h="23" w="12">
                  <a:moveTo>
                    <a:pt x="0" y="23"/>
                  </a:moveTo>
                  <a:cubicBezTo>
                    <a:pt x="4" y="15"/>
                    <a:pt x="7" y="7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7" y="8"/>
                    <a:pt x="4" y="16"/>
                    <a:pt x="0" y="2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4434490" y="492597"/>
              <a:ext cx="1452" cy="5806"/>
            </a:xfrm>
            <a:custGeom>
              <a:rect b="b" l="l" r="r" t="t"/>
              <a:pathLst>
                <a:path extrusionOk="0" h="19" w="6">
                  <a:moveTo>
                    <a:pt x="6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5" y="4"/>
                    <a:pt x="3" y="7"/>
                    <a:pt x="2" y="11"/>
                  </a:cubicBezTo>
                  <a:cubicBezTo>
                    <a:pt x="1" y="13"/>
                    <a:pt x="1" y="16"/>
                    <a:pt x="0" y="19"/>
                  </a:cubicBezTo>
                  <a:cubicBezTo>
                    <a:pt x="2" y="12"/>
                    <a:pt x="4" y="6"/>
                    <a:pt x="6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4433038" y="1122595"/>
              <a:ext cx="0" cy="2903"/>
            </a:xfrm>
            <a:custGeom>
              <a:rect b="b" l="l" r="r" t="t"/>
              <a:pathLst>
                <a:path extrusionOk="0" h="9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" name="Google Shape;444;p17"/>
            <p:cNvGrpSpPr/>
            <p:nvPr/>
          </p:nvGrpSpPr>
          <p:grpSpPr>
            <a:xfrm>
              <a:off x="4390941" y="309694"/>
              <a:ext cx="717095" cy="836142"/>
              <a:chOff x="2418" y="1091"/>
              <a:chExt cx="494" cy="576"/>
            </a:xfrm>
          </p:grpSpPr>
          <p:sp>
            <p:nvSpPr>
              <p:cNvPr id="445" name="Google Shape;445;p17"/>
              <p:cNvSpPr/>
              <p:nvPr/>
            </p:nvSpPr>
            <p:spPr>
              <a:xfrm>
                <a:off x="2448" y="1656"/>
                <a:ext cx="1" cy="1"/>
              </a:xfrm>
              <a:custGeom>
                <a:rect b="b" l="l" r="r" t="t"/>
                <a:pathLst>
                  <a:path extrusionOk="0" h="4" w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2449" y="1657"/>
                <a:ext cx="1" cy="1"/>
              </a:xfrm>
              <a:custGeom>
                <a:rect b="b" l="l" r="r" t="t"/>
                <a:pathLst>
                  <a:path extrusionOk="0" h="4" w="5">
                    <a:moveTo>
                      <a:pt x="3" y="3"/>
                    </a:moveTo>
                    <a:cubicBezTo>
                      <a:pt x="3" y="3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3"/>
                      <a:pt x="2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2447" y="1654"/>
                <a:ext cx="0" cy="1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>
                <a:off x="2447" y="1649"/>
                <a:ext cx="0" cy="1"/>
              </a:xfrm>
              <a:custGeom>
                <a:rect b="b" l="l" r="r" t="t"/>
                <a:pathLst>
                  <a:path extrusionOk="0" h="7" w="1">
                    <a:moveTo>
                      <a:pt x="0" y="0"/>
                    </a:moveTo>
                    <a:lnTo>
                      <a:pt x="0" y="1"/>
                    </a:lnTo>
                    <a:cubicBezTo>
                      <a:pt x="0" y="3"/>
                      <a:pt x="0" y="5"/>
                      <a:pt x="0" y="7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2447" y="1225"/>
                <a:ext cx="0" cy="10"/>
              </a:xfrm>
              <a:custGeom>
                <a:rect b="b" l="l" r="r" t="t"/>
                <a:pathLst>
                  <a:path extrusionOk="0" h="48" w="2">
                    <a:moveTo>
                      <a:pt x="0" y="18"/>
                    </a:moveTo>
                    <a:lnTo>
                      <a:pt x="0" y="48"/>
                    </a:lnTo>
                    <a:cubicBezTo>
                      <a:pt x="0" y="31"/>
                      <a:pt x="0" y="15"/>
                      <a:pt x="0" y="0"/>
                    </a:cubicBezTo>
                    <a:cubicBezTo>
                      <a:pt x="0" y="5"/>
                      <a:pt x="0" y="11"/>
                      <a:pt x="0" y="18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2449" y="1217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>
                <a:off x="2447" y="1651"/>
                <a:ext cx="0" cy="1"/>
              </a:xfrm>
              <a:custGeom>
                <a:rect b="b" l="l" r="r" t="t"/>
                <a:pathLst>
                  <a:path extrusionOk="0" h="5" w="1">
                    <a:moveTo>
                      <a:pt x="0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2450" y="1658"/>
                <a:ext cx="0" cy="0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2448" y="1656"/>
                <a:ext cx="1" cy="1"/>
              </a:xfrm>
              <a:custGeom>
                <a:rect b="b" l="l" r="r" t="t"/>
                <a:pathLst>
                  <a:path extrusionOk="0" h="4" w="3">
                    <a:moveTo>
                      <a:pt x="0" y="0"/>
                    </a:moveTo>
                    <a:cubicBezTo>
                      <a:pt x="1" y="2"/>
                      <a:pt x="2" y="3"/>
                      <a:pt x="3" y="4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2447" y="1222"/>
                <a:ext cx="0" cy="7"/>
              </a:xfrm>
              <a:custGeom>
                <a:rect b="b" l="l" r="r" t="t"/>
                <a:pathLst>
                  <a:path extrusionOk="0" h="35" w="5">
                    <a:moveTo>
                      <a:pt x="0" y="14"/>
                    </a:moveTo>
                    <a:cubicBezTo>
                      <a:pt x="0" y="10"/>
                      <a:pt x="0" y="6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1"/>
                      <a:pt x="0" y="23"/>
                      <a:pt x="0" y="34"/>
                    </a:cubicBezTo>
                    <a:lnTo>
                      <a:pt x="0" y="35"/>
                    </a:lnTo>
                    <a:cubicBezTo>
                      <a:pt x="0" y="28"/>
                      <a:pt x="0" y="22"/>
                      <a:pt x="0" y="17"/>
                    </a:cubicBezTo>
                    <a:cubicBezTo>
                      <a:pt x="0" y="16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2448" y="1219"/>
                <a:ext cx="0" cy="2"/>
              </a:xfrm>
              <a:custGeom>
                <a:rect b="b" l="l" r="r" t="t"/>
                <a:pathLst>
                  <a:path extrusionOk="0" h="10" w="2">
                    <a:moveTo>
                      <a:pt x="0" y="0"/>
                    </a:moveTo>
                    <a:cubicBezTo>
                      <a:pt x="0" y="3"/>
                      <a:pt x="0" y="6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2450" y="1210"/>
                <a:ext cx="2" cy="5"/>
              </a:xfrm>
              <a:custGeom>
                <a:rect b="b" l="l" r="r" t="t"/>
                <a:pathLst>
                  <a:path extrusionOk="0" h="24" w="12">
                    <a:moveTo>
                      <a:pt x="11" y="1"/>
                    </a:move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8"/>
                      <a:pt x="3" y="16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4" y="16"/>
                      <a:pt x="7" y="8"/>
                      <a:pt x="11" y="1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>
                <a:off x="2446" y="1202"/>
                <a:ext cx="1" cy="1"/>
              </a:xfrm>
              <a:custGeom>
                <a:rect b="b" l="l" r="r" t="t"/>
                <a:pathLst>
                  <a:path extrusionOk="0" h="6" w="5">
                    <a:moveTo>
                      <a:pt x="4" y="0"/>
                    </a:moveTo>
                    <a:cubicBezTo>
                      <a:pt x="3" y="2"/>
                      <a:pt x="2" y="4"/>
                      <a:pt x="0" y="6"/>
                    </a:cubicBezTo>
                    <a:cubicBezTo>
                      <a:pt x="2" y="4"/>
                      <a:pt x="3" y="2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2444" y="1204"/>
                <a:ext cx="1" cy="2"/>
              </a:xfrm>
              <a:custGeom>
                <a:rect b="b" l="l" r="r" t="t"/>
                <a:pathLst>
                  <a:path extrusionOk="0" h="9" w="6">
                    <a:moveTo>
                      <a:pt x="0" y="9"/>
                    </a:moveTo>
                    <a:lnTo>
                      <a:pt x="0" y="9"/>
                    </a:lnTo>
                    <a:cubicBezTo>
                      <a:pt x="2" y="6"/>
                      <a:pt x="4" y="3"/>
                      <a:pt x="6" y="0"/>
                    </a:cubicBezTo>
                    <a:cubicBezTo>
                      <a:pt x="4" y="3"/>
                      <a:pt x="1" y="6"/>
                      <a:pt x="0" y="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>
                <a:off x="2438" y="1657"/>
                <a:ext cx="14" cy="10"/>
              </a:xfrm>
              <a:custGeom>
                <a:rect b="b" l="l" r="r" t="t"/>
                <a:pathLst>
                  <a:path extrusionOk="0" h="52" w="70">
                    <a:moveTo>
                      <a:pt x="68" y="41"/>
                    </a:moveTo>
                    <a:cubicBezTo>
                      <a:pt x="69" y="39"/>
                      <a:pt x="70" y="37"/>
                      <a:pt x="70" y="35"/>
                    </a:cubicBezTo>
                    <a:cubicBezTo>
                      <a:pt x="62" y="34"/>
                      <a:pt x="55" y="32"/>
                      <a:pt x="48" y="28"/>
                    </a:cubicBezTo>
                    <a:lnTo>
                      <a:pt x="0" y="0"/>
                    </a:lnTo>
                    <a:cubicBezTo>
                      <a:pt x="7" y="22"/>
                      <a:pt x="19" y="38"/>
                      <a:pt x="37" y="48"/>
                    </a:cubicBezTo>
                    <a:cubicBezTo>
                      <a:pt x="41" y="51"/>
                      <a:pt x="44" y="52"/>
                      <a:pt x="48" y="52"/>
                    </a:cubicBezTo>
                    <a:cubicBezTo>
                      <a:pt x="56" y="52"/>
                      <a:pt x="64" y="48"/>
                      <a:pt x="68" y="41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7"/>
              <p:cNvSpPr/>
              <p:nvPr/>
            </p:nvSpPr>
            <p:spPr>
              <a:xfrm>
                <a:off x="2443" y="165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7"/>
              <p:cNvSpPr/>
              <p:nvPr/>
            </p:nvSpPr>
            <p:spPr>
              <a:xfrm>
                <a:off x="2448" y="1204"/>
                <a:ext cx="3" cy="4"/>
              </a:xfrm>
              <a:custGeom>
                <a:rect b="b" l="l" r="r" t="t"/>
                <a:pathLst>
                  <a:path extrusionOk="0" h="20" w="14">
                    <a:moveTo>
                      <a:pt x="1" y="19"/>
                    </a:moveTo>
                    <a:lnTo>
                      <a:pt x="1" y="19"/>
                    </a:lnTo>
                    <a:cubicBezTo>
                      <a:pt x="1" y="19"/>
                      <a:pt x="1" y="20"/>
                      <a:pt x="0" y="20"/>
                    </a:cubicBezTo>
                    <a:cubicBezTo>
                      <a:pt x="4" y="13"/>
                      <a:pt x="9" y="6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6"/>
                      <a:pt x="5" y="12"/>
                      <a:pt x="1" y="1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7"/>
              <p:cNvSpPr/>
              <p:nvPr/>
            </p:nvSpPr>
            <p:spPr>
              <a:xfrm>
                <a:off x="2443" y="1656"/>
                <a:ext cx="0" cy="1"/>
              </a:xfrm>
              <a:custGeom>
                <a:rect b="b" l="l" r="r" t="t"/>
                <a:pathLst>
                  <a:path extrusionOk="0" h="5" w="1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7"/>
              <p:cNvSpPr/>
              <p:nvPr/>
            </p:nvSpPr>
            <p:spPr>
              <a:xfrm>
                <a:off x="2444" y="1202"/>
                <a:ext cx="7" cy="6"/>
              </a:xfrm>
              <a:custGeom>
                <a:rect b="b" l="l" r="r" t="t"/>
                <a:pathLst>
                  <a:path extrusionOk="0" h="31" w="33">
                    <a:moveTo>
                      <a:pt x="13" y="0"/>
                    </a:moveTo>
                    <a:cubicBezTo>
                      <a:pt x="11" y="2"/>
                      <a:pt x="10" y="4"/>
                      <a:pt x="8" y="6"/>
                    </a:cubicBezTo>
                    <a:cubicBezTo>
                      <a:pt x="7" y="7"/>
                      <a:pt x="7" y="9"/>
                      <a:pt x="6" y="10"/>
                    </a:cubicBezTo>
                    <a:cubicBezTo>
                      <a:pt x="4" y="13"/>
                      <a:pt x="2" y="16"/>
                      <a:pt x="0" y="19"/>
                    </a:cubicBezTo>
                    <a:lnTo>
                      <a:pt x="20" y="31"/>
                    </a:lnTo>
                    <a:cubicBezTo>
                      <a:pt x="24" y="24"/>
                      <a:pt x="28" y="18"/>
                      <a:pt x="33" y="12"/>
                    </a:cubicBezTo>
                    <a:cubicBezTo>
                      <a:pt x="32" y="11"/>
                      <a:pt x="32" y="11"/>
                      <a:pt x="32" y="11"/>
                    </a:cubicBezTo>
                    <a:lnTo>
                      <a:pt x="13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>
                <a:off x="2444" y="1658"/>
                <a:ext cx="0" cy="1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>
                <a:off x="2442" y="1641"/>
                <a:ext cx="0" cy="7"/>
              </a:xfrm>
              <a:custGeom>
                <a:rect b="b" l="l" r="r" t="t"/>
                <a:pathLst>
                  <a:path extrusionOk="0" h="38" w="120000">
                    <a:moveTo>
                      <a:pt x="0" y="38"/>
                    </a:moveTo>
                    <a:lnTo>
                      <a:pt x="0" y="0"/>
                    </a:lnTo>
                    <a:cubicBezTo>
                      <a:pt x="0" y="12"/>
                      <a:pt x="0" y="25"/>
                      <a:pt x="0" y="38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>
                <a:off x="2442" y="1232"/>
                <a:ext cx="0" cy="5"/>
              </a:xfrm>
              <a:custGeom>
                <a:rect b="b" l="l" r="r" t="t"/>
                <a:pathLst>
                  <a:path extrusionOk="0" h="26" w="120000">
                    <a:moveTo>
                      <a:pt x="0" y="26"/>
                    </a:moveTo>
                    <a:lnTo>
                      <a:pt x="0" y="0"/>
                    </a:lnTo>
                    <a:cubicBezTo>
                      <a:pt x="0" y="8"/>
                      <a:pt x="0" y="17"/>
                      <a:pt x="0" y="2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2443" y="1654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7"/>
              <p:cNvSpPr/>
              <p:nvPr/>
            </p:nvSpPr>
            <p:spPr>
              <a:xfrm>
                <a:off x="2443" y="1220"/>
                <a:ext cx="0" cy="1"/>
              </a:xfrm>
              <a:custGeom>
                <a:rect b="b" l="l" r="r" t="t"/>
                <a:pathLst>
                  <a:path extrusionOk="0" h="6" w="1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7"/>
              <p:cNvSpPr/>
              <p:nvPr/>
            </p:nvSpPr>
            <p:spPr>
              <a:xfrm>
                <a:off x="2438" y="1657"/>
                <a:ext cx="10" cy="5"/>
              </a:xfrm>
              <a:custGeom>
                <a:rect b="b" l="l" r="r" t="t"/>
                <a:pathLst>
                  <a:path extrusionOk="0" h="28" w="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48" y="28"/>
                    </a:lnTo>
                    <a:lnTo>
                      <a:pt x="4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7"/>
              <p:cNvSpPr/>
              <p:nvPr/>
            </p:nvSpPr>
            <p:spPr>
              <a:xfrm>
                <a:off x="2445" y="1213"/>
                <a:ext cx="0" cy="3"/>
              </a:xfrm>
              <a:custGeom>
                <a:rect b="b" l="l" r="r" t="t"/>
                <a:pathLst>
                  <a:path extrusionOk="0" h="12" w="4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7"/>
              <p:cNvSpPr/>
              <p:nvPr/>
            </p:nvSpPr>
            <p:spPr>
              <a:xfrm>
                <a:off x="2447" y="1649"/>
                <a:ext cx="0" cy="2"/>
              </a:xfrm>
              <a:custGeom>
                <a:rect b="b" l="l" r="r" t="t"/>
                <a:pathLst>
                  <a:path extrusionOk="0" h="12" w="1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9"/>
                      <a:pt x="0" y="8"/>
                      <a:pt x="0" y="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7"/>
              <p:cNvSpPr/>
              <p:nvPr/>
            </p:nvSpPr>
            <p:spPr>
              <a:xfrm>
                <a:off x="2449" y="1657"/>
                <a:ext cx="0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7"/>
              <p:cNvSpPr/>
              <p:nvPr/>
            </p:nvSpPr>
            <p:spPr>
              <a:xfrm>
                <a:off x="2447" y="1652"/>
                <a:ext cx="1" cy="4"/>
              </a:xfrm>
              <a:custGeom>
                <a:rect b="b" l="l" r="r" t="t"/>
                <a:pathLst>
                  <a:path extrusionOk="0" h="21" w="8">
                    <a:moveTo>
                      <a:pt x="3" y="12"/>
                    </a:moveTo>
                    <a:cubicBezTo>
                      <a:pt x="3" y="12"/>
                      <a:pt x="3" y="12"/>
                      <a:pt x="3" y="11"/>
                    </a:cubicBezTo>
                    <a:cubicBezTo>
                      <a:pt x="2" y="9"/>
                      <a:pt x="1" y="7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9"/>
                      <a:pt x="4" y="16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6" y="18"/>
                      <a:pt x="4" y="15"/>
                      <a:pt x="3" y="1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2450" y="1658"/>
                <a:ext cx="1" cy="0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7"/>
              <p:cNvSpPr/>
              <p:nvPr/>
            </p:nvSpPr>
            <p:spPr>
              <a:xfrm>
                <a:off x="2451" y="1659"/>
                <a:ext cx="1" cy="1"/>
              </a:xfrm>
              <a:custGeom>
                <a:rect b="b" l="l" r="r" t="t"/>
                <a:pathLst>
                  <a:path extrusionOk="0" h="5" w="5">
                    <a:moveTo>
                      <a:pt x="0" y="0"/>
                    </a:moveTo>
                    <a:cubicBezTo>
                      <a:pt x="2" y="1"/>
                      <a:pt x="4" y="3"/>
                      <a:pt x="5" y="5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2449" y="1657"/>
                <a:ext cx="1" cy="1"/>
              </a:xfrm>
              <a:custGeom>
                <a:rect b="b" l="l" r="r" t="t"/>
                <a:pathLst>
                  <a:path extrusionOk="0" h="3" w="4">
                    <a:moveTo>
                      <a:pt x="0" y="0"/>
                    </a:moveTo>
                    <a:cubicBezTo>
                      <a:pt x="1" y="1"/>
                      <a:pt x="2" y="2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7"/>
              <p:cNvSpPr/>
              <p:nvPr/>
            </p:nvSpPr>
            <p:spPr>
              <a:xfrm>
                <a:off x="2448" y="1217"/>
                <a:ext cx="1" cy="2"/>
              </a:xfrm>
              <a:custGeom>
                <a:rect b="b" l="l" r="r" t="t"/>
                <a:pathLst>
                  <a:path extrusionOk="0" h="10" w="4">
                    <a:moveTo>
                      <a:pt x="0" y="10"/>
                    </a:moveTo>
                    <a:cubicBezTo>
                      <a:pt x="1" y="6"/>
                      <a:pt x="3" y="3"/>
                      <a:pt x="4" y="0"/>
                    </a:cubicBezTo>
                    <a:cubicBezTo>
                      <a:pt x="3" y="3"/>
                      <a:pt x="1" y="6"/>
                      <a:pt x="0" y="1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7"/>
              <p:cNvSpPr/>
              <p:nvPr/>
            </p:nvSpPr>
            <p:spPr>
              <a:xfrm>
                <a:off x="2452" y="1661"/>
                <a:ext cx="0" cy="0"/>
              </a:xfrm>
              <a:custGeom>
                <a:rect b="b" l="l" r="r" t="t"/>
                <a:pathLst>
                  <a:path extrusionOk="0" h="4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2442" y="1204"/>
                <a:ext cx="11" cy="458"/>
              </a:xfrm>
              <a:custGeom>
                <a:rect b="b" l="l" r="r" t="t"/>
                <a:pathLst>
                  <a:path extrusionOk="0" h="2319" w="55">
                    <a:moveTo>
                      <a:pt x="53" y="2308"/>
                    </a:moveTo>
                    <a:cubicBezTo>
                      <a:pt x="53" y="2306"/>
                      <a:pt x="52" y="2305"/>
                      <a:pt x="52" y="2304"/>
                    </a:cubicBezTo>
                    <a:cubicBezTo>
                      <a:pt x="51" y="2302"/>
                      <a:pt x="51" y="2301"/>
                      <a:pt x="50" y="2300"/>
                    </a:cubicBezTo>
                    <a:cubicBezTo>
                      <a:pt x="49" y="2298"/>
                      <a:pt x="47" y="2296"/>
                      <a:pt x="45" y="2295"/>
                    </a:cubicBezTo>
                    <a:cubicBezTo>
                      <a:pt x="45" y="2294"/>
                      <a:pt x="44" y="2293"/>
                      <a:pt x="44" y="2293"/>
                    </a:cubicBezTo>
                    <a:cubicBezTo>
                      <a:pt x="43" y="2293"/>
                      <a:pt x="43" y="2292"/>
                      <a:pt x="43" y="2292"/>
                    </a:cubicBezTo>
                    <a:cubicBezTo>
                      <a:pt x="42" y="2292"/>
                      <a:pt x="42" y="2292"/>
                      <a:pt x="42" y="2292"/>
                    </a:cubicBezTo>
                    <a:cubicBezTo>
                      <a:pt x="42" y="2292"/>
                      <a:pt x="41" y="2291"/>
                      <a:pt x="41" y="2291"/>
                    </a:cubicBezTo>
                    <a:cubicBezTo>
                      <a:pt x="39" y="2290"/>
                      <a:pt x="38" y="2289"/>
                      <a:pt x="37" y="2288"/>
                    </a:cubicBezTo>
                    <a:cubicBezTo>
                      <a:pt x="37" y="2287"/>
                      <a:pt x="37" y="2287"/>
                      <a:pt x="37" y="2287"/>
                    </a:cubicBezTo>
                    <a:cubicBezTo>
                      <a:pt x="37" y="2287"/>
                      <a:pt x="36" y="2287"/>
                      <a:pt x="36" y="2287"/>
                    </a:cubicBezTo>
                    <a:cubicBezTo>
                      <a:pt x="35" y="2286"/>
                      <a:pt x="34" y="2285"/>
                      <a:pt x="33" y="2283"/>
                    </a:cubicBezTo>
                    <a:cubicBezTo>
                      <a:pt x="29" y="2278"/>
                      <a:pt x="26" y="2271"/>
                      <a:pt x="25" y="2262"/>
                    </a:cubicBezTo>
                    <a:cubicBezTo>
                      <a:pt x="24" y="2260"/>
                      <a:pt x="24" y="2259"/>
                      <a:pt x="24" y="2257"/>
                    </a:cubicBezTo>
                    <a:cubicBezTo>
                      <a:pt x="24" y="2253"/>
                      <a:pt x="23" y="2249"/>
                      <a:pt x="23" y="2245"/>
                    </a:cubicBezTo>
                    <a:lnTo>
                      <a:pt x="23" y="2244"/>
                    </a:lnTo>
                    <a:cubicBezTo>
                      <a:pt x="23" y="2235"/>
                      <a:pt x="23" y="2226"/>
                      <a:pt x="23" y="2217"/>
                    </a:cubicBezTo>
                    <a:lnTo>
                      <a:pt x="23" y="544"/>
                    </a:lnTo>
                    <a:lnTo>
                      <a:pt x="23" y="154"/>
                    </a:lnTo>
                    <a:lnTo>
                      <a:pt x="23" y="124"/>
                    </a:lnTo>
                    <a:lnTo>
                      <a:pt x="23" y="123"/>
                    </a:lnTo>
                    <a:cubicBezTo>
                      <a:pt x="23" y="112"/>
                      <a:pt x="25" y="100"/>
                      <a:pt x="28" y="89"/>
                    </a:cubicBezTo>
                    <a:cubicBezTo>
                      <a:pt x="28" y="88"/>
                      <a:pt x="28" y="88"/>
                      <a:pt x="28" y="87"/>
                    </a:cubicBezTo>
                    <a:cubicBezTo>
                      <a:pt x="28" y="86"/>
                      <a:pt x="28" y="86"/>
                      <a:pt x="29" y="86"/>
                    </a:cubicBezTo>
                    <a:cubicBezTo>
                      <a:pt x="29" y="82"/>
                      <a:pt x="30" y="79"/>
                      <a:pt x="31" y="76"/>
                    </a:cubicBezTo>
                    <a:cubicBezTo>
                      <a:pt x="32" y="72"/>
                      <a:pt x="34" y="69"/>
                      <a:pt x="35" y="66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6" y="62"/>
                      <a:pt x="37" y="58"/>
                      <a:pt x="39" y="55"/>
                    </a:cubicBezTo>
                    <a:cubicBezTo>
                      <a:pt x="42" y="47"/>
                      <a:pt x="46" y="39"/>
                      <a:pt x="51" y="31"/>
                    </a:cubicBezTo>
                    <a:cubicBezTo>
                      <a:pt x="54" y="26"/>
                      <a:pt x="55" y="19"/>
                      <a:pt x="53" y="13"/>
                    </a:cubicBezTo>
                    <a:cubicBezTo>
                      <a:pt x="52" y="8"/>
                      <a:pt x="48" y="3"/>
                      <a:pt x="44" y="0"/>
                    </a:cubicBezTo>
                    <a:cubicBezTo>
                      <a:pt x="39" y="6"/>
                      <a:pt x="34" y="13"/>
                      <a:pt x="30" y="20"/>
                    </a:cubicBezTo>
                    <a:cubicBezTo>
                      <a:pt x="26" y="27"/>
                      <a:pt x="22" y="35"/>
                      <a:pt x="19" y="43"/>
                    </a:cubicBezTo>
                    <a:cubicBezTo>
                      <a:pt x="17" y="48"/>
                      <a:pt x="15" y="53"/>
                      <a:pt x="13" y="58"/>
                    </a:cubicBezTo>
                    <a:cubicBezTo>
                      <a:pt x="11" y="65"/>
                      <a:pt x="8" y="71"/>
                      <a:pt x="7" y="78"/>
                    </a:cubicBezTo>
                    <a:cubicBezTo>
                      <a:pt x="6" y="81"/>
                      <a:pt x="5" y="84"/>
                      <a:pt x="5" y="87"/>
                    </a:cubicBezTo>
                    <a:cubicBezTo>
                      <a:pt x="4" y="92"/>
                      <a:pt x="3" y="96"/>
                      <a:pt x="2" y="101"/>
                    </a:cubicBezTo>
                    <a:cubicBezTo>
                      <a:pt x="2" y="104"/>
                      <a:pt x="2" y="107"/>
                      <a:pt x="1" y="110"/>
                    </a:cubicBezTo>
                    <a:cubicBezTo>
                      <a:pt x="0" y="119"/>
                      <a:pt x="0" y="129"/>
                      <a:pt x="0" y="139"/>
                    </a:cubicBezTo>
                    <a:lnTo>
                      <a:pt x="0" y="165"/>
                    </a:lnTo>
                    <a:lnTo>
                      <a:pt x="0" y="2204"/>
                    </a:lnTo>
                    <a:lnTo>
                      <a:pt x="0" y="2242"/>
                    </a:lnTo>
                    <a:cubicBezTo>
                      <a:pt x="0" y="2246"/>
                      <a:pt x="0" y="2249"/>
                      <a:pt x="0" y="2252"/>
                    </a:cubicBezTo>
                    <a:cubicBezTo>
                      <a:pt x="0" y="2253"/>
                      <a:pt x="1" y="2255"/>
                      <a:pt x="1" y="2256"/>
                    </a:cubicBezTo>
                    <a:cubicBezTo>
                      <a:pt x="1" y="2261"/>
                      <a:pt x="2" y="2265"/>
                      <a:pt x="3" y="2270"/>
                    </a:cubicBezTo>
                    <a:cubicBezTo>
                      <a:pt x="3" y="2271"/>
                      <a:pt x="3" y="2271"/>
                      <a:pt x="3" y="2272"/>
                    </a:cubicBezTo>
                    <a:cubicBezTo>
                      <a:pt x="3" y="2272"/>
                      <a:pt x="3" y="2272"/>
                      <a:pt x="3" y="2272"/>
                    </a:cubicBezTo>
                    <a:cubicBezTo>
                      <a:pt x="4" y="2275"/>
                      <a:pt x="5" y="2278"/>
                      <a:pt x="6" y="2280"/>
                    </a:cubicBezTo>
                    <a:cubicBezTo>
                      <a:pt x="6" y="2282"/>
                      <a:pt x="7" y="2283"/>
                      <a:pt x="7" y="2285"/>
                    </a:cubicBezTo>
                    <a:cubicBezTo>
                      <a:pt x="8" y="2287"/>
                      <a:pt x="10" y="2290"/>
                      <a:pt x="11" y="2292"/>
                    </a:cubicBezTo>
                    <a:cubicBezTo>
                      <a:pt x="12" y="2293"/>
                      <a:pt x="13" y="2294"/>
                      <a:pt x="13" y="2295"/>
                    </a:cubicBezTo>
                    <a:cubicBezTo>
                      <a:pt x="15" y="2297"/>
                      <a:pt x="16" y="2299"/>
                      <a:pt x="18" y="2301"/>
                    </a:cubicBezTo>
                    <a:cubicBezTo>
                      <a:pt x="19" y="2302"/>
                      <a:pt x="20" y="2303"/>
                      <a:pt x="21" y="2304"/>
                    </a:cubicBezTo>
                    <a:cubicBezTo>
                      <a:pt x="24" y="2307"/>
                      <a:pt x="27" y="2310"/>
                      <a:pt x="30" y="2312"/>
                    </a:cubicBezTo>
                    <a:lnTo>
                      <a:pt x="30" y="2312"/>
                    </a:lnTo>
                    <a:cubicBezTo>
                      <a:pt x="37" y="2316"/>
                      <a:pt x="44" y="2318"/>
                      <a:pt x="52" y="2319"/>
                    </a:cubicBezTo>
                    <a:cubicBezTo>
                      <a:pt x="54" y="2315"/>
                      <a:pt x="54" y="2311"/>
                      <a:pt x="53" y="230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2443" y="1654"/>
                <a:ext cx="0" cy="0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2448" y="166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2444" y="1658"/>
                <a:ext cx="1" cy="1"/>
              </a:xfrm>
              <a:custGeom>
                <a:rect b="b" l="l" r="r" t="t"/>
                <a:pathLst>
                  <a:path extrusionOk="0" h="3" w="2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2445" y="1213"/>
                <a:ext cx="1" cy="3"/>
              </a:xfrm>
              <a:custGeom>
                <a:rect b="b" l="l" r="r" t="t"/>
                <a:pathLst>
                  <a:path extrusionOk="0" h="15" w="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3" y="7"/>
                      <a:pt x="2" y="11"/>
                      <a:pt x="0" y="1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2443" y="1220"/>
                <a:ext cx="0" cy="1"/>
              </a:xfrm>
              <a:custGeom>
                <a:rect b="b" l="l" r="r" t="t"/>
                <a:pathLst>
                  <a:path extrusionOk="0" h="9" w="2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7"/>
              <p:cNvSpPr/>
              <p:nvPr/>
            </p:nvSpPr>
            <p:spPr>
              <a:xfrm>
                <a:off x="2446" y="1660"/>
                <a:ext cx="0" cy="1"/>
              </a:xfrm>
              <a:custGeom>
                <a:rect b="b" l="l" r="r" t="t"/>
                <a:pathLst>
                  <a:path extrusionOk="0" h="3" w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7"/>
              <p:cNvSpPr/>
              <p:nvPr/>
            </p:nvSpPr>
            <p:spPr>
              <a:xfrm>
                <a:off x="2442" y="1224"/>
                <a:ext cx="0" cy="2"/>
              </a:xfrm>
              <a:custGeom>
                <a:rect b="b" l="l" r="r" t="t"/>
                <a:pathLst>
                  <a:path extrusionOk="0" h="9" w="1">
                    <a:moveTo>
                      <a:pt x="0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7"/>
              <p:cNvSpPr/>
              <p:nvPr/>
            </p:nvSpPr>
            <p:spPr>
              <a:xfrm>
                <a:off x="2442" y="1650"/>
                <a:ext cx="0" cy="1"/>
              </a:xfrm>
              <a:custGeom>
                <a:rect b="b" l="l" r="r" t="t"/>
                <a:pathLst>
                  <a:path extrusionOk="0" h="4" w="1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2422" y="1633"/>
                <a:ext cx="2" cy="8"/>
              </a:xfrm>
              <a:custGeom>
                <a:rect b="b" l="l" r="r" t="t"/>
                <a:pathLst>
                  <a:path extrusionOk="0" h="41" w="6">
                    <a:moveTo>
                      <a:pt x="0" y="8"/>
                    </a:moveTo>
                    <a:cubicBezTo>
                      <a:pt x="0" y="24"/>
                      <a:pt x="2" y="34"/>
                      <a:pt x="6" y="41"/>
                    </a:cubicBezTo>
                    <a:cubicBezTo>
                      <a:pt x="1" y="31"/>
                      <a:pt x="0" y="15"/>
                      <a:pt x="0" y="0"/>
                    </a:cubicBezTo>
                    <a:lnTo>
                      <a:pt x="0" y="8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2425" y="1643"/>
                <a:ext cx="1" cy="1"/>
              </a:xfrm>
              <a:custGeom>
                <a:rect b="b" l="l" r="r" t="t"/>
                <a:pathLst>
                  <a:path extrusionOk="0" h="6" w="7">
                    <a:moveTo>
                      <a:pt x="7" y="6"/>
                    </a:moveTo>
                    <a:cubicBezTo>
                      <a:pt x="4" y="4"/>
                      <a:pt x="2" y="2"/>
                      <a:pt x="0" y="0"/>
                    </a:cubicBezTo>
                    <a:cubicBezTo>
                      <a:pt x="2" y="2"/>
                      <a:pt x="4" y="4"/>
                      <a:pt x="7" y="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2424" y="1641"/>
                <a:ext cx="1" cy="2"/>
              </a:xfrm>
              <a:custGeom>
                <a:rect b="b" l="l" r="r" t="t"/>
                <a:pathLst>
                  <a:path extrusionOk="0" h="8" w="6">
                    <a:moveTo>
                      <a:pt x="6" y="8"/>
                    </a:moveTo>
                    <a:cubicBezTo>
                      <a:pt x="4" y="6"/>
                      <a:pt x="2" y="3"/>
                      <a:pt x="0" y="0"/>
                    </a:cubicBezTo>
                    <a:cubicBezTo>
                      <a:pt x="2" y="3"/>
                      <a:pt x="4" y="6"/>
                      <a:pt x="6" y="8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2422" y="1204"/>
                <a:ext cx="2" cy="14"/>
              </a:xfrm>
              <a:custGeom>
                <a:rect b="b" l="l" r="r" t="t"/>
                <a:pathLst>
                  <a:path extrusionOk="0" h="68" w="9">
                    <a:moveTo>
                      <a:pt x="9" y="0"/>
                    </a:moveTo>
                    <a:cubicBezTo>
                      <a:pt x="4" y="16"/>
                      <a:pt x="1" y="32"/>
                      <a:pt x="0" y="53"/>
                    </a:cubicBezTo>
                    <a:lnTo>
                      <a:pt x="0" y="68"/>
                    </a:lnTo>
                    <a:cubicBezTo>
                      <a:pt x="0" y="46"/>
                      <a:pt x="1" y="26"/>
                      <a:pt x="8" y="4"/>
                    </a:cubicBezTo>
                    <a:cubicBezTo>
                      <a:pt x="8" y="3"/>
                      <a:pt x="9" y="2"/>
                      <a:pt x="9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2437" y="1650"/>
                <a:ext cx="0" cy="1"/>
              </a:xfrm>
              <a:custGeom>
                <a:rect b="b" l="l" r="r" t="t"/>
                <a:pathLst>
                  <a:path extrusionOk="0" h="4" w="120000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2437" y="1641"/>
                <a:ext cx="0" cy="7"/>
              </a:xfrm>
              <a:custGeom>
                <a:rect b="b" l="l" r="r" t="t"/>
                <a:pathLst>
                  <a:path extrusionOk="0" h="37" w="1">
                    <a:moveTo>
                      <a:pt x="0" y="37"/>
                    </a:moveTo>
                    <a:lnTo>
                      <a:pt x="0" y="0"/>
                    </a:lnTo>
                    <a:lnTo>
                      <a:pt x="0" y="12"/>
                    </a:lnTo>
                    <a:cubicBezTo>
                      <a:pt x="0" y="20"/>
                      <a:pt x="0" y="29"/>
                      <a:pt x="0" y="3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2426" y="1196"/>
                <a:ext cx="18" cy="15"/>
              </a:xfrm>
              <a:custGeom>
                <a:rect b="b" l="l" r="r" t="t"/>
                <a:pathLst>
                  <a:path extrusionOk="0" h="72" w="93">
                    <a:moveTo>
                      <a:pt x="80" y="72"/>
                    </a:moveTo>
                    <a:cubicBezTo>
                      <a:pt x="81" y="70"/>
                      <a:pt x="82" y="69"/>
                      <a:pt x="83" y="67"/>
                    </a:cubicBezTo>
                    <a:cubicBezTo>
                      <a:pt x="85" y="63"/>
                      <a:pt x="87" y="59"/>
                      <a:pt x="89" y="55"/>
                    </a:cubicBezTo>
                    <a:cubicBezTo>
                      <a:pt x="90" y="52"/>
                      <a:pt x="91" y="50"/>
                      <a:pt x="93" y="47"/>
                    </a:cubicBezTo>
                    <a:lnTo>
                      <a:pt x="11" y="0"/>
                    </a:lnTo>
                    <a:cubicBezTo>
                      <a:pt x="10" y="0"/>
                      <a:pt x="10" y="1"/>
                      <a:pt x="10" y="1"/>
                    </a:cubicBezTo>
                    <a:cubicBezTo>
                      <a:pt x="6" y="8"/>
                      <a:pt x="3" y="14"/>
                      <a:pt x="0" y="21"/>
                    </a:cubicBezTo>
                    <a:lnTo>
                      <a:pt x="82" y="68"/>
                    </a:lnTo>
                    <a:cubicBezTo>
                      <a:pt x="81" y="69"/>
                      <a:pt x="81" y="71"/>
                      <a:pt x="80" y="72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7"/>
              <p:cNvSpPr/>
              <p:nvPr/>
            </p:nvSpPr>
            <p:spPr>
              <a:xfrm>
                <a:off x="2437" y="1231"/>
                <a:ext cx="0" cy="4"/>
              </a:xfrm>
              <a:custGeom>
                <a:rect b="b" l="l" r="r" t="t"/>
                <a:pathLst>
                  <a:path extrusionOk="0" h="19" w="1">
                    <a:moveTo>
                      <a:pt x="0" y="19"/>
                    </a:moveTo>
                    <a:lnTo>
                      <a:pt x="0" y="0"/>
                    </a:lnTo>
                    <a:cubicBezTo>
                      <a:pt x="0" y="6"/>
                      <a:pt x="0" y="13"/>
                      <a:pt x="0" y="1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7"/>
              <p:cNvSpPr/>
              <p:nvPr/>
            </p:nvSpPr>
            <p:spPr>
              <a:xfrm>
                <a:off x="2440" y="1214"/>
                <a:ext cx="0" cy="1"/>
              </a:xfrm>
              <a:custGeom>
                <a:rect b="b" l="l" r="r" t="t"/>
                <a:pathLst>
                  <a:path extrusionOk="0" h="4" w="2">
                    <a:moveTo>
                      <a:pt x="0" y="4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2419" y="1643"/>
                <a:ext cx="1" cy="1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2421" y="1646"/>
                <a:ext cx="0" cy="0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2418" y="1636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2418" y="1627"/>
                <a:ext cx="0" cy="6"/>
              </a:xfrm>
              <a:custGeom>
                <a:rect b="b" l="l" r="r" t="t"/>
                <a:pathLst>
                  <a:path extrusionOk="0" h="30" w="1">
                    <a:moveTo>
                      <a:pt x="0" y="30"/>
                    </a:moveTo>
                    <a:lnTo>
                      <a:pt x="0" y="0"/>
                    </a:lnTo>
                    <a:cubicBezTo>
                      <a:pt x="0" y="9"/>
                      <a:pt x="0" y="19"/>
                      <a:pt x="0" y="3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2419" y="1194"/>
                <a:ext cx="5" cy="10"/>
              </a:xfrm>
              <a:custGeom>
                <a:rect b="b" l="l" r="r" t="t"/>
                <a:pathLst>
                  <a:path extrusionOk="0" h="50" w="23">
                    <a:moveTo>
                      <a:pt x="23" y="0"/>
                    </a:moveTo>
                    <a:lnTo>
                      <a:pt x="22" y="0"/>
                    </a:lnTo>
                    <a:cubicBezTo>
                      <a:pt x="13" y="16"/>
                      <a:pt x="6" y="32"/>
                      <a:pt x="1" y="49"/>
                    </a:cubicBezTo>
                    <a:cubicBezTo>
                      <a:pt x="1" y="49"/>
                      <a:pt x="1" y="50"/>
                      <a:pt x="0" y="50"/>
                    </a:cubicBezTo>
                    <a:cubicBezTo>
                      <a:pt x="6" y="34"/>
                      <a:pt x="13" y="18"/>
                      <a:pt x="22" y="1"/>
                    </a:cubicBezTo>
                    <a:cubicBezTo>
                      <a:pt x="22" y="1"/>
                      <a:pt x="22" y="1"/>
                      <a:pt x="23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418" y="1218"/>
                <a:ext cx="0" cy="8"/>
              </a:xfrm>
              <a:custGeom>
                <a:rect b="b" l="l" r="r" t="t"/>
                <a:pathLst>
                  <a:path extrusionOk="0" h="40" w="1">
                    <a:moveTo>
                      <a:pt x="0" y="40"/>
                    </a:moveTo>
                    <a:lnTo>
                      <a:pt x="0" y="0"/>
                    </a:lnTo>
                    <a:cubicBezTo>
                      <a:pt x="0" y="13"/>
                      <a:pt x="0" y="26"/>
                      <a:pt x="0" y="4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2438" y="1219"/>
                <a:ext cx="1" cy="1"/>
              </a:xfrm>
              <a:custGeom>
                <a:rect b="b" l="l" r="r" t="t"/>
                <a:pathLst>
                  <a:path extrusionOk="0" h="6" w="1">
                    <a:moveTo>
                      <a:pt x="0" y="6"/>
                    </a:moveTo>
                    <a:cubicBezTo>
                      <a:pt x="1" y="4"/>
                      <a:pt x="1" y="2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2440" y="1213"/>
                <a:ext cx="1" cy="2"/>
              </a:xfrm>
              <a:custGeom>
                <a:rect b="b" l="l" r="r" t="t"/>
                <a:pathLst>
                  <a:path extrusionOk="0" h="12" w="4">
                    <a:moveTo>
                      <a:pt x="0" y="10"/>
                    </a:moveTo>
                    <a:cubicBezTo>
                      <a:pt x="0" y="11"/>
                      <a:pt x="0" y="12"/>
                      <a:pt x="0" y="12"/>
                    </a:cubicBezTo>
                    <a:cubicBezTo>
                      <a:pt x="1" y="8"/>
                      <a:pt x="3" y="4"/>
                      <a:pt x="4" y="0"/>
                    </a:cubicBezTo>
                    <a:cubicBezTo>
                      <a:pt x="3" y="2"/>
                      <a:pt x="3" y="4"/>
                      <a:pt x="2" y="6"/>
                    </a:cubicBezTo>
                    <a:cubicBezTo>
                      <a:pt x="1" y="7"/>
                      <a:pt x="1" y="8"/>
                      <a:pt x="0" y="1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2442" y="1207"/>
                <a:ext cx="1" cy="3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cubicBezTo>
                      <a:pt x="4" y="4"/>
                      <a:pt x="2" y="8"/>
                      <a:pt x="0" y="12"/>
                    </a:cubicBezTo>
                    <a:cubicBezTo>
                      <a:pt x="2" y="8"/>
                      <a:pt x="4" y="4"/>
                      <a:pt x="6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2418" y="1194"/>
                <a:ext cx="20" cy="461"/>
              </a:xfrm>
              <a:custGeom>
                <a:rect b="b" l="l" r="r" t="t"/>
                <a:pathLst>
                  <a:path extrusionOk="0" h="2336" w="104">
                    <a:moveTo>
                      <a:pt x="104" y="2336"/>
                    </a:moveTo>
                    <a:cubicBezTo>
                      <a:pt x="101" y="2327"/>
                      <a:pt x="99" y="2316"/>
                      <a:pt x="99" y="2304"/>
                    </a:cubicBezTo>
                    <a:cubicBezTo>
                      <a:pt x="99" y="2305"/>
                      <a:pt x="99" y="2306"/>
                      <a:pt x="99" y="2307"/>
                    </a:cubicBezTo>
                    <a:lnTo>
                      <a:pt x="43" y="2274"/>
                    </a:lnTo>
                    <a:cubicBezTo>
                      <a:pt x="40" y="2272"/>
                      <a:pt x="38" y="2270"/>
                      <a:pt x="36" y="2268"/>
                    </a:cubicBezTo>
                    <a:cubicBezTo>
                      <a:pt x="35" y="2268"/>
                      <a:pt x="35" y="2267"/>
                      <a:pt x="35" y="2267"/>
                    </a:cubicBezTo>
                    <a:cubicBezTo>
                      <a:pt x="33" y="2265"/>
                      <a:pt x="31" y="2262"/>
                      <a:pt x="29" y="2259"/>
                    </a:cubicBezTo>
                    <a:cubicBezTo>
                      <a:pt x="29" y="2259"/>
                      <a:pt x="29" y="2259"/>
                      <a:pt x="29" y="2259"/>
                    </a:cubicBezTo>
                    <a:cubicBezTo>
                      <a:pt x="29" y="2259"/>
                      <a:pt x="29" y="2259"/>
                      <a:pt x="29" y="2259"/>
                    </a:cubicBezTo>
                    <a:cubicBezTo>
                      <a:pt x="25" y="2252"/>
                      <a:pt x="23" y="2242"/>
                      <a:pt x="23" y="2226"/>
                    </a:cubicBezTo>
                    <a:lnTo>
                      <a:pt x="23" y="2218"/>
                    </a:lnTo>
                    <a:cubicBezTo>
                      <a:pt x="23" y="2212"/>
                      <a:pt x="23" y="2206"/>
                      <a:pt x="23" y="2201"/>
                    </a:cubicBezTo>
                    <a:lnTo>
                      <a:pt x="23" y="160"/>
                    </a:lnTo>
                    <a:lnTo>
                      <a:pt x="23" y="143"/>
                    </a:lnTo>
                    <a:cubicBezTo>
                      <a:pt x="23" y="135"/>
                      <a:pt x="23" y="127"/>
                      <a:pt x="23" y="120"/>
                    </a:cubicBezTo>
                    <a:lnTo>
                      <a:pt x="23" y="105"/>
                    </a:lnTo>
                    <a:cubicBezTo>
                      <a:pt x="24" y="84"/>
                      <a:pt x="27" y="68"/>
                      <a:pt x="32" y="52"/>
                    </a:cubicBezTo>
                    <a:cubicBezTo>
                      <a:pt x="35" y="45"/>
                      <a:pt x="37" y="39"/>
                      <a:pt x="40" y="33"/>
                    </a:cubicBezTo>
                    <a:lnTo>
                      <a:pt x="40" y="33"/>
                    </a:lnTo>
                    <a:cubicBezTo>
                      <a:pt x="43" y="26"/>
                      <a:pt x="46" y="20"/>
                      <a:pt x="50" y="13"/>
                    </a:cubicBezTo>
                    <a:cubicBezTo>
                      <a:pt x="50" y="13"/>
                      <a:pt x="50" y="12"/>
                      <a:pt x="51" y="12"/>
                    </a:cubicBezTo>
                    <a:lnTo>
                      <a:pt x="31" y="0"/>
                    </a:lnTo>
                    <a:cubicBezTo>
                      <a:pt x="30" y="1"/>
                      <a:pt x="30" y="1"/>
                      <a:pt x="30" y="1"/>
                    </a:cubicBezTo>
                    <a:cubicBezTo>
                      <a:pt x="21" y="18"/>
                      <a:pt x="14" y="34"/>
                      <a:pt x="8" y="50"/>
                    </a:cubicBezTo>
                    <a:cubicBezTo>
                      <a:pt x="1" y="74"/>
                      <a:pt x="0" y="97"/>
                      <a:pt x="0" y="120"/>
                    </a:cubicBezTo>
                    <a:lnTo>
                      <a:pt x="0" y="160"/>
                    </a:lnTo>
                    <a:lnTo>
                      <a:pt x="0" y="2189"/>
                    </a:lnTo>
                    <a:lnTo>
                      <a:pt x="0" y="2219"/>
                    </a:lnTo>
                    <a:cubicBezTo>
                      <a:pt x="0" y="2222"/>
                      <a:pt x="0" y="2226"/>
                      <a:pt x="0" y="2230"/>
                    </a:cubicBezTo>
                    <a:cubicBezTo>
                      <a:pt x="0" y="2230"/>
                      <a:pt x="0" y="2231"/>
                      <a:pt x="0" y="2231"/>
                    </a:cubicBezTo>
                    <a:cubicBezTo>
                      <a:pt x="1" y="2245"/>
                      <a:pt x="3" y="2258"/>
                      <a:pt x="8" y="2269"/>
                    </a:cubicBezTo>
                    <a:cubicBezTo>
                      <a:pt x="9" y="2270"/>
                      <a:pt x="9" y="2270"/>
                      <a:pt x="9" y="2271"/>
                    </a:cubicBezTo>
                    <a:cubicBezTo>
                      <a:pt x="11" y="2275"/>
                      <a:pt x="14" y="2278"/>
                      <a:pt x="17" y="2281"/>
                    </a:cubicBezTo>
                    <a:cubicBezTo>
                      <a:pt x="17" y="2282"/>
                      <a:pt x="18" y="2283"/>
                      <a:pt x="18" y="2283"/>
                    </a:cubicBezTo>
                    <a:cubicBezTo>
                      <a:pt x="22" y="2287"/>
                      <a:pt x="26" y="2290"/>
                      <a:pt x="30" y="2293"/>
                    </a:cubicBezTo>
                    <a:lnTo>
                      <a:pt x="104" y="2336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443" y="1206"/>
                <a:ext cx="1" cy="1"/>
              </a:xfrm>
              <a:custGeom>
                <a:rect b="b" l="l" r="r" t="t"/>
                <a:pathLst>
                  <a:path extrusionOk="0" h="8" w="4">
                    <a:moveTo>
                      <a:pt x="0" y="8"/>
                    </a:moveTo>
                    <a:cubicBezTo>
                      <a:pt x="1" y="6"/>
                      <a:pt x="2" y="4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lnTo>
                      <a:pt x="4" y="0"/>
                    </a:lnTo>
                    <a:cubicBezTo>
                      <a:pt x="2" y="3"/>
                      <a:pt x="1" y="5"/>
                      <a:pt x="0" y="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41" y="1210"/>
                <a:ext cx="1" cy="1"/>
              </a:xfrm>
              <a:custGeom>
                <a:rect b="b" l="l" r="r" t="t"/>
                <a:pathLst>
                  <a:path extrusionOk="0" h="7" w="4">
                    <a:moveTo>
                      <a:pt x="0" y="7"/>
                    </a:moveTo>
                    <a:cubicBezTo>
                      <a:pt x="1" y="5"/>
                      <a:pt x="2" y="2"/>
                      <a:pt x="4" y="0"/>
                    </a:cubicBezTo>
                    <a:cubicBezTo>
                      <a:pt x="3" y="2"/>
                      <a:pt x="2" y="3"/>
                      <a:pt x="1" y="5"/>
                    </a:cubicBezTo>
                    <a:cubicBezTo>
                      <a:pt x="1" y="6"/>
                      <a:pt x="1" y="6"/>
                      <a:pt x="0" y="7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437" y="1231"/>
                <a:ext cx="0" cy="418"/>
              </a:xfrm>
              <a:custGeom>
                <a:rect b="b" l="l" r="r" t="t"/>
                <a:pathLst>
                  <a:path extrusionOk="0" h="2117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2069"/>
                    </a:lnTo>
                    <a:lnTo>
                      <a:pt x="0" y="2106"/>
                    </a:lnTo>
                    <a:cubicBezTo>
                      <a:pt x="0" y="2110"/>
                      <a:pt x="0" y="2113"/>
                      <a:pt x="0" y="2116"/>
                    </a:cubicBezTo>
                    <a:cubicBezTo>
                      <a:pt x="0" y="2116"/>
                      <a:pt x="0" y="2117"/>
                      <a:pt x="0" y="2117"/>
                    </a:cubicBezTo>
                    <a:cubicBezTo>
                      <a:pt x="0" y="2115"/>
                      <a:pt x="0" y="2113"/>
                      <a:pt x="0" y="2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2443" y="1656"/>
                <a:ext cx="1" cy="1"/>
              </a:xfrm>
              <a:custGeom>
                <a:rect b="b" l="l" r="r" t="t"/>
                <a:pathLst>
                  <a:path extrusionOk="0" h="6" w="3">
                    <a:moveTo>
                      <a:pt x="3" y="6"/>
                    </a:moveTo>
                    <a:cubicBezTo>
                      <a:pt x="3" y="6"/>
                      <a:pt x="2" y="6"/>
                      <a:pt x="2" y="6"/>
                    </a:cubicBezTo>
                    <a:cubicBezTo>
                      <a:pt x="2" y="4"/>
                      <a:pt x="1" y="3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2444" y="1658"/>
                <a:ext cx="0" cy="0"/>
              </a:xfrm>
              <a:custGeom>
                <a:rect b="b" l="l" r="r" t="t"/>
                <a:pathLst>
                  <a:path extrusionOk="0" h="3"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447" y="1208"/>
                <a:ext cx="1" cy="2"/>
              </a:xfrm>
              <a:custGeom>
                <a:rect b="b" l="l" r="r" t="t"/>
                <a:pathLst>
                  <a:path extrusionOk="0" h="11" w="6">
                    <a:moveTo>
                      <a:pt x="6" y="0"/>
                    </a:moveTo>
                    <a:cubicBezTo>
                      <a:pt x="6" y="0"/>
                      <a:pt x="6" y="0"/>
                      <a:pt x="5" y="1"/>
                    </a:cubicBezTo>
                    <a:cubicBezTo>
                      <a:pt x="3" y="4"/>
                      <a:pt x="2" y="8"/>
                      <a:pt x="0" y="11"/>
                    </a:cubicBezTo>
                    <a:cubicBezTo>
                      <a:pt x="2" y="8"/>
                      <a:pt x="3" y="4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lnTo>
                      <a:pt x="6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2443" y="1654"/>
                <a:ext cx="0" cy="1"/>
              </a:xfrm>
              <a:custGeom>
                <a:rect b="b" l="l" r="r" t="t"/>
                <a:pathLst>
                  <a:path extrusionOk="0" h="4" w="1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2444" y="1216"/>
                <a:ext cx="0" cy="2"/>
              </a:xfrm>
              <a:custGeom>
                <a:rect b="b" l="l" r="r" t="t"/>
                <a:pathLst>
                  <a:path extrusionOk="0" h="10" w="3">
                    <a:moveTo>
                      <a:pt x="0" y="0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0" y="7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2437" y="1206"/>
                <a:ext cx="11" cy="455"/>
              </a:xfrm>
              <a:custGeom>
                <a:rect b="b" l="l" r="r" t="t"/>
                <a:pathLst>
                  <a:path extrusionOk="0" h="2305" w="54">
                    <a:moveTo>
                      <a:pt x="28" y="78"/>
                    </a:moveTo>
                    <a:cubicBezTo>
                      <a:pt x="28" y="77"/>
                      <a:pt x="28" y="76"/>
                      <a:pt x="28" y="75"/>
                    </a:cubicBezTo>
                    <a:cubicBezTo>
                      <a:pt x="29" y="74"/>
                      <a:pt x="29" y="73"/>
                      <a:pt x="29" y="72"/>
                    </a:cubicBezTo>
                    <a:cubicBezTo>
                      <a:pt x="30" y="69"/>
                      <a:pt x="31" y="66"/>
                      <a:pt x="32" y="63"/>
                    </a:cubicBezTo>
                    <a:cubicBezTo>
                      <a:pt x="33" y="60"/>
                      <a:pt x="34" y="57"/>
                      <a:pt x="35" y="53"/>
                    </a:cubicBezTo>
                    <a:cubicBezTo>
                      <a:pt x="35" y="53"/>
                      <a:pt x="36" y="52"/>
                      <a:pt x="36" y="51"/>
                    </a:cubicBezTo>
                    <a:cubicBezTo>
                      <a:pt x="37" y="47"/>
                      <a:pt x="39" y="43"/>
                      <a:pt x="40" y="39"/>
                    </a:cubicBezTo>
                    <a:cubicBezTo>
                      <a:pt x="43" y="34"/>
                      <a:pt x="46" y="28"/>
                      <a:pt x="48" y="23"/>
                    </a:cubicBezTo>
                    <a:cubicBezTo>
                      <a:pt x="50" y="20"/>
                      <a:pt x="51" y="16"/>
                      <a:pt x="53" y="13"/>
                    </a:cubicBezTo>
                    <a:cubicBezTo>
                      <a:pt x="54" y="12"/>
                      <a:pt x="54" y="12"/>
                      <a:pt x="54" y="12"/>
                    </a:cubicBezTo>
                    <a:lnTo>
                      <a:pt x="34" y="0"/>
                    </a:lnTo>
                    <a:cubicBezTo>
                      <a:pt x="34" y="1"/>
                      <a:pt x="33" y="1"/>
                      <a:pt x="33" y="2"/>
                    </a:cubicBezTo>
                    <a:cubicBezTo>
                      <a:pt x="32" y="4"/>
                      <a:pt x="31" y="6"/>
                      <a:pt x="30" y="8"/>
                    </a:cubicBezTo>
                    <a:cubicBezTo>
                      <a:pt x="28" y="12"/>
                      <a:pt x="26" y="16"/>
                      <a:pt x="24" y="20"/>
                    </a:cubicBezTo>
                    <a:cubicBezTo>
                      <a:pt x="22" y="22"/>
                      <a:pt x="21" y="25"/>
                      <a:pt x="20" y="27"/>
                    </a:cubicBezTo>
                    <a:cubicBezTo>
                      <a:pt x="19" y="30"/>
                      <a:pt x="18" y="33"/>
                      <a:pt x="16" y="37"/>
                    </a:cubicBezTo>
                    <a:cubicBezTo>
                      <a:pt x="15" y="41"/>
                      <a:pt x="13" y="45"/>
                      <a:pt x="12" y="49"/>
                    </a:cubicBezTo>
                    <a:cubicBezTo>
                      <a:pt x="10" y="55"/>
                      <a:pt x="8" y="61"/>
                      <a:pt x="6" y="67"/>
                    </a:cubicBezTo>
                    <a:cubicBezTo>
                      <a:pt x="6" y="69"/>
                      <a:pt x="6" y="71"/>
                      <a:pt x="5" y="73"/>
                    </a:cubicBezTo>
                    <a:cubicBezTo>
                      <a:pt x="1" y="92"/>
                      <a:pt x="0" y="110"/>
                      <a:pt x="0" y="128"/>
                    </a:cubicBezTo>
                    <a:lnTo>
                      <a:pt x="0" y="2239"/>
                    </a:lnTo>
                    <a:cubicBezTo>
                      <a:pt x="0" y="2241"/>
                      <a:pt x="0" y="2243"/>
                      <a:pt x="0" y="2245"/>
                    </a:cubicBezTo>
                    <a:cubicBezTo>
                      <a:pt x="0" y="2257"/>
                      <a:pt x="2" y="2268"/>
                      <a:pt x="5" y="2277"/>
                    </a:cubicBezTo>
                    <a:lnTo>
                      <a:pt x="53" y="2305"/>
                    </a:lnTo>
                    <a:cubicBezTo>
                      <a:pt x="46" y="2301"/>
                      <a:pt x="40" y="2295"/>
                      <a:pt x="35" y="2287"/>
                    </a:cubicBezTo>
                    <a:cubicBezTo>
                      <a:pt x="35" y="2286"/>
                      <a:pt x="35" y="2286"/>
                      <a:pt x="34" y="2286"/>
                    </a:cubicBezTo>
                    <a:cubicBezTo>
                      <a:pt x="34" y="2285"/>
                      <a:pt x="34" y="2285"/>
                      <a:pt x="34" y="2285"/>
                    </a:cubicBezTo>
                    <a:cubicBezTo>
                      <a:pt x="33" y="2284"/>
                      <a:pt x="33" y="2283"/>
                      <a:pt x="32" y="2282"/>
                    </a:cubicBezTo>
                    <a:cubicBezTo>
                      <a:pt x="32" y="2281"/>
                      <a:pt x="31" y="2280"/>
                      <a:pt x="31" y="2278"/>
                    </a:cubicBezTo>
                    <a:cubicBezTo>
                      <a:pt x="30" y="2276"/>
                      <a:pt x="29" y="2274"/>
                      <a:pt x="28" y="2272"/>
                    </a:cubicBezTo>
                    <a:cubicBezTo>
                      <a:pt x="28" y="2271"/>
                      <a:pt x="28" y="2270"/>
                      <a:pt x="27" y="2269"/>
                    </a:cubicBezTo>
                    <a:cubicBezTo>
                      <a:pt x="27" y="2268"/>
                      <a:pt x="26" y="2266"/>
                      <a:pt x="26" y="2265"/>
                    </a:cubicBezTo>
                    <a:cubicBezTo>
                      <a:pt x="26" y="2265"/>
                      <a:pt x="26" y="2264"/>
                      <a:pt x="26" y="2264"/>
                    </a:cubicBezTo>
                    <a:cubicBezTo>
                      <a:pt x="26" y="2264"/>
                      <a:pt x="26" y="2264"/>
                      <a:pt x="26" y="2264"/>
                    </a:cubicBezTo>
                    <a:cubicBezTo>
                      <a:pt x="24" y="2256"/>
                      <a:pt x="23" y="2247"/>
                      <a:pt x="23" y="2238"/>
                    </a:cubicBezTo>
                    <a:lnTo>
                      <a:pt x="23" y="2235"/>
                    </a:lnTo>
                    <a:cubicBezTo>
                      <a:pt x="23" y="2222"/>
                      <a:pt x="23" y="2209"/>
                      <a:pt x="23" y="2197"/>
                    </a:cubicBezTo>
                    <a:lnTo>
                      <a:pt x="23" y="158"/>
                    </a:lnTo>
                    <a:cubicBezTo>
                      <a:pt x="23" y="149"/>
                      <a:pt x="23" y="140"/>
                      <a:pt x="23" y="132"/>
                    </a:cubicBezTo>
                    <a:lnTo>
                      <a:pt x="23" y="116"/>
                    </a:lnTo>
                    <a:cubicBezTo>
                      <a:pt x="23" y="103"/>
                      <a:pt x="25" y="91"/>
                      <a:pt x="28" y="7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443" y="1657"/>
                <a:ext cx="1" cy="1"/>
              </a:xfrm>
              <a:custGeom>
                <a:rect b="b" l="l" r="r" t="t"/>
                <a:pathLst>
                  <a:path extrusionOk="0" h="7" w="4">
                    <a:moveTo>
                      <a:pt x="2" y="4"/>
                    </a:moveTo>
                    <a:cubicBezTo>
                      <a:pt x="3" y="5"/>
                      <a:pt x="3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3"/>
                      <a:pt x="2" y="4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2446" y="1661"/>
                <a:ext cx="2" cy="1"/>
              </a:xfrm>
              <a:custGeom>
                <a:rect b="b" l="l" r="r" t="t"/>
                <a:pathLst>
                  <a:path extrusionOk="0" h="8" w="9">
                    <a:moveTo>
                      <a:pt x="9" y="8"/>
                    </a:moveTo>
                    <a:cubicBezTo>
                      <a:pt x="6" y="6"/>
                      <a:pt x="3" y="3"/>
                      <a:pt x="0" y="0"/>
                    </a:cubicBezTo>
                    <a:cubicBezTo>
                      <a:pt x="3" y="3"/>
                      <a:pt x="6" y="6"/>
                      <a:pt x="9" y="8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2442" y="1651"/>
                <a:ext cx="1" cy="3"/>
              </a:xfrm>
              <a:custGeom>
                <a:rect b="b" l="l" r="r" t="t"/>
                <a:pathLst>
                  <a:path extrusionOk="0" h="14" w="2">
                    <a:moveTo>
                      <a:pt x="0" y="0"/>
                    </a:moveTo>
                    <a:cubicBezTo>
                      <a:pt x="0" y="5"/>
                      <a:pt x="1" y="9"/>
                      <a:pt x="2" y="14"/>
                    </a:cubicBezTo>
                    <a:cubicBezTo>
                      <a:pt x="1" y="9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2446" y="1208"/>
                <a:ext cx="2" cy="5"/>
              </a:xfrm>
              <a:custGeom>
                <a:rect b="b" l="l" r="r" t="t"/>
                <a:pathLst>
                  <a:path extrusionOk="0" h="23" w="11">
                    <a:moveTo>
                      <a:pt x="0" y="23"/>
                    </a:moveTo>
                    <a:cubicBezTo>
                      <a:pt x="3" y="15"/>
                      <a:pt x="7" y="7"/>
                      <a:pt x="11" y="0"/>
                    </a:cubicBezTo>
                    <a:cubicBezTo>
                      <a:pt x="9" y="3"/>
                      <a:pt x="8" y="7"/>
                      <a:pt x="6" y="10"/>
                    </a:cubicBezTo>
                    <a:cubicBezTo>
                      <a:pt x="4" y="14"/>
                      <a:pt x="2" y="19"/>
                      <a:pt x="0" y="23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2442" y="1648"/>
                <a:ext cx="0" cy="2"/>
              </a:xfrm>
              <a:custGeom>
                <a:rect b="b" l="l" r="r" t="t"/>
                <a:pathLst>
                  <a:path extrusionOk="0" h="10" w="120000">
                    <a:moveTo>
                      <a:pt x="0" y="10"/>
                    </a:moveTo>
                    <a:cubicBezTo>
                      <a:pt x="0" y="7"/>
                      <a:pt x="0" y="4"/>
                      <a:pt x="0" y="0"/>
                    </a:cubicBezTo>
                    <a:lnTo>
                      <a:pt x="0" y="3"/>
                    </a:lnTo>
                    <a:cubicBezTo>
                      <a:pt x="0" y="5"/>
                      <a:pt x="0" y="8"/>
                      <a:pt x="0" y="1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2443" y="1654"/>
                <a:ext cx="0" cy="2"/>
              </a:xfrm>
              <a:custGeom>
                <a:rect b="b" l="l" r="r" t="t"/>
                <a:pathLst>
                  <a:path extrusionOk="0" h="8" w="3">
                    <a:moveTo>
                      <a:pt x="0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2442" y="1226"/>
                <a:ext cx="0" cy="6"/>
              </a:xfrm>
              <a:custGeom>
                <a:rect b="b" l="l" r="r" t="t"/>
                <a:pathLst>
                  <a:path extrusionOk="0" h="29" w="1">
                    <a:moveTo>
                      <a:pt x="0" y="29"/>
                    </a:moveTo>
                    <a:cubicBezTo>
                      <a:pt x="0" y="19"/>
                      <a:pt x="0" y="9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7"/>
              <p:cNvSpPr/>
              <p:nvPr/>
            </p:nvSpPr>
            <p:spPr>
              <a:xfrm>
                <a:off x="2445" y="1659"/>
                <a:ext cx="1" cy="1"/>
              </a:xfrm>
              <a:custGeom>
                <a:rect b="b" l="l" r="r" t="t"/>
                <a:pathLst>
                  <a:path extrusionOk="0" h="6" w="5">
                    <a:moveTo>
                      <a:pt x="0" y="0"/>
                    </a:moveTo>
                    <a:cubicBezTo>
                      <a:pt x="2" y="2"/>
                      <a:pt x="3" y="4"/>
                      <a:pt x="5" y="6"/>
                    </a:cubicBezTo>
                    <a:cubicBezTo>
                      <a:pt x="3" y="4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7"/>
              <p:cNvSpPr/>
              <p:nvPr/>
            </p:nvSpPr>
            <p:spPr>
              <a:xfrm>
                <a:off x="2442" y="1221"/>
                <a:ext cx="1" cy="3"/>
              </a:xfrm>
              <a:custGeom>
                <a:rect b="b" l="l" r="r" t="t"/>
                <a:pathLst>
                  <a:path extrusionOk="0" h="14" w="3">
                    <a:moveTo>
                      <a:pt x="3" y="0"/>
                    </a:moveTo>
                    <a:cubicBezTo>
                      <a:pt x="2" y="4"/>
                      <a:pt x="1" y="9"/>
                      <a:pt x="0" y="14"/>
                    </a:cubicBezTo>
                    <a:cubicBezTo>
                      <a:pt x="1" y="9"/>
                      <a:pt x="2" y="5"/>
                      <a:pt x="3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7"/>
              <p:cNvSpPr/>
              <p:nvPr/>
            </p:nvSpPr>
            <p:spPr>
              <a:xfrm>
                <a:off x="2443" y="1216"/>
                <a:ext cx="2" cy="4"/>
              </a:xfrm>
              <a:custGeom>
                <a:rect b="b" l="l" r="r" t="t"/>
                <a:pathLst>
                  <a:path extrusionOk="0" h="20" w="6">
                    <a:moveTo>
                      <a:pt x="2" y="12"/>
                    </a:moveTo>
                    <a:cubicBezTo>
                      <a:pt x="1" y="14"/>
                      <a:pt x="0" y="17"/>
                      <a:pt x="0" y="20"/>
                    </a:cubicBezTo>
                    <a:cubicBezTo>
                      <a:pt x="1" y="13"/>
                      <a:pt x="4" y="7"/>
                      <a:pt x="6" y="0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6"/>
                      <a:pt x="3" y="9"/>
                      <a:pt x="2" y="1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2444" y="1657"/>
                <a:ext cx="0" cy="1"/>
              </a:xfrm>
              <a:custGeom>
                <a:rect b="b" l="l" r="r" t="t"/>
                <a:pathLst>
                  <a:path extrusionOk="0" h="4" w="1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2442" y="1649"/>
                <a:ext cx="1" cy="5"/>
              </a:xfrm>
              <a:custGeom>
                <a:rect b="b" l="l" r="r" t="t"/>
                <a:pathLst>
                  <a:path extrusionOk="0" h="26" w="3">
                    <a:moveTo>
                      <a:pt x="3" y="26"/>
                    </a:moveTo>
                    <a:cubicBezTo>
                      <a:pt x="3" y="26"/>
                      <a:pt x="3" y="25"/>
                      <a:pt x="3" y="25"/>
                    </a:cubicBezTo>
                    <a:cubicBezTo>
                      <a:pt x="2" y="20"/>
                      <a:pt x="1" y="16"/>
                      <a:pt x="1" y="11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0" y="9"/>
                      <a:pt x="1" y="18"/>
                      <a:pt x="3" y="2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2442" y="1221"/>
                <a:ext cx="1" cy="8"/>
              </a:xfrm>
              <a:custGeom>
                <a:rect b="b" l="l" r="r" t="t"/>
                <a:pathLst>
                  <a:path extrusionOk="0" h="38" w="5">
                    <a:moveTo>
                      <a:pt x="0" y="38"/>
                    </a:moveTo>
                    <a:cubicBezTo>
                      <a:pt x="0" y="33"/>
                      <a:pt x="1" y="29"/>
                      <a:pt x="1" y="25"/>
                    </a:cubicBezTo>
                    <a:cubicBezTo>
                      <a:pt x="1" y="22"/>
                      <a:pt x="2" y="19"/>
                      <a:pt x="2" y="16"/>
                    </a:cubicBezTo>
                    <a:cubicBezTo>
                      <a:pt x="3" y="11"/>
                      <a:pt x="4" y="6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2" y="13"/>
                      <a:pt x="0" y="25"/>
                      <a:pt x="0" y="3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2444" y="1659"/>
                <a:ext cx="4" cy="3"/>
              </a:xfrm>
              <a:custGeom>
                <a:rect b="b" l="l" r="r" t="t"/>
                <a:pathLst>
                  <a:path extrusionOk="0" h="18" w="18">
                    <a:moveTo>
                      <a:pt x="18" y="18"/>
                    </a:moveTo>
                    <a:lnTo>
                      <a:pt x="18" y="18"/>
                    </a:lnTo>
                    <a:cubicBezTo>
                      <a:pt x="15" y="16"/>
                      <a:pt x="12" y="13"/>
                      <a:pt x="9" y="10"/>
                    </a:cubicBezTo>
                    <a:cubicBezTo>
                      <a:pt x="8" y="9"/>
                      <a:pt x="7" y="8"/>
                      <a:pt x="6" y="7"/>
                    </a:cubicBezTo>
                    <a:cubicBezTo>
                      <a:pt x="4" y="5"/>
                      <a:pt x="3" y="3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5" y="8"/>
                      <a:pt x="11" y="14"/>
                      <a:pt x="18" y="1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2443" y="1218"/>
                <a:ext cx="1" cy="2"/>
              </a:xfrm>
              <a:custGeom>
                <a:rect b="b" l="l" r="r" t="t"/>
                <a:pathLst>
                  <a:path extrusionOk="0" h="9" w="3">
                    <a:moveTo>
                      <a:pt x="0" y="9"/>
                    </a:moveTo>
                    <a:cubicBezTo>
                      <a:pt x="0" y="9"/>
                      <a:pt x="1" y="8"/>
                      <a:pt x="1" y="8"/>
                    </a:cubicBezTo>
                    <a:cubicBezTo>
                      <a:pt x="1" y="5"/>
                      <a:pt x="2" y="2"/>
                      <a:pt x="3" y="0"/>
                    </a:cubicBezTo>
                    <a:cubicBezTo>
                      <a:pt x="2" y="3"/>
                      <a:pt x="1" y="6"/>
                      <a:pt x="0" y="9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2443" y="1655"/>
                <a:ext cx="0" cy="1"/>
              </a:xfrm>
              <a:custGeom>
                <a:rect b="b" l="l" r="r" t="t"/>
                <a:pathLst>
                  <a:path extrusionOk="0" h="3" w="1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444" y="1658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2444" y="1216"/>
                <a:ext cx="1" cy="0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2445" y="1210"/>
                <a:ext cx="2" cy="3"/>
              </a:xfrm>
              <a:custGeom>
                <a:rect b="b" l="l" r="r" t="t"/>
                <a:pathLst>
                  <a:path extrusionOk="0" h="16" w="8">
                    <a:moveTo>
                      <a:pt x="0" y="16"/>
                    </a:moveTo>
                    <a:cubicBezTo>
                      <a:pt x="1" y="15"/>
                      <a:pt x="2" y="14"/>
                      <a:pt x="2" y="13"/>
                    </a:cubicBezTo>
                    <a:cubicBezTo>
                      <a:pt x="4" y="9"/>
                      <a:pt x="6" y="4"/>
                      <a:pt x="8" y="0"/>
                    </a:cubicBezTo>
                    <a:cubicBezTo>
                      <a:pt x="6" y="5"/>
                      <a:pt x="3" y="11"/>
                      <a:pt x="0" y="1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2523" y="1133"/>
                <a:ext cx="11" cy="16"/>
              </a:xfrm>
              <a:custGeom>
                <a:rect b="b" l="l" r="r" t="t"/>
                <a:pathLst>
                  <a:path extrusionOk="0" h="78" w="58">
                    <a:moveTo>
                      <a:pt x="11" y="64"/>
                    </a:moveTo>
                    <a:lnTo>
                      <a:pt x="35" y="78"/>
                    </a:lnTo>
                    <a:lnTo>
                      <a:pt x="58" y="64"/>
                    </a:lnTo>
                    <a:lnTo>
                      <a:pt x="23" y="44"/>
                    </a:lnTo>
                    <a:lnTo>
                      <a:pt x="23" y="4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0" y="44"/>
                    </a:lnTo>
                    <a:cubicBezTo>
                      <a:pt x="0" y="52"/>
                      <a:pt x="4" y="60"/>
                      <a:pt x="11" y="64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2523" y="1129"/>
                <a:ext cx="0" cy="1"/>
              </a:xfrm>
              <a:custGeom>
                <a:rect b="b" l="l" r="r" t="t"/>
                <a:pathLst>
                  <a:path extrusionOk="0" h="7" w="120000">
                    <a:moveTo>
                      <a:pt x="0" y="0"/>
                    </a:moveTo>
                    <a:lnTo>
                      <a:pt x="0" y="7"/>
                    </a:lnTo>
                    <a:lnTo>
                      <a:pt x="0" y="6"/>
                    </a:ln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2523" y="1130"/>
                <a:ext cx="3" cy="5"/>
              </a:xfrm>
              <a:custGeom>
                <a:rect b="b" l="l" r="r" t="t"/>
                <a:pathLst>
                  <a:path extrusionOk="0" h="27" w="17">
                    <a:moveTo>
                      <a:pt x="17" y="17"/>
                    </a:moveTo>
                    <a:lnTo>
                      <a:pt x="11" y="14"/>
                    </a:lnTo>
                    <a:cubicBezTo>
                      <a:pt x="6" y="11"/>
                      <a:pt x="2" y="6"/>
                      <a:pt x="0" y="0"/>
                    </a:cubicBezTo>
                    <a:lnTo>
                      <a:pt x="0" y="1"/>
                    </a:lnTo>
                    <a:lnTo>
                      <a:pt x="0" y="27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2534" y="1154"/>
                <a:ext cx="5" cy="31"/>
              </a:xfrm>
              <a:custGeom>
                <a:rect b="b" l="l" r="r" t="t"/>
                <a:pathLst>
                  <a:path extrusionOk="0" h="31" w="5">
                    <a:moveTo>
                      <a:pt x="5" y="0"/>
                    </a:moveTo>
                    <a:lnTo>
                      <a:pt x="0" y="2"/>
                    </a:lnTo>
                    <a:lnTo>
                      <a:pt x="0" y="31"/>
                    </a:lnTo>
                    <a:lnTo>
                      <a:pt x="5" y="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2534" y="1154"/>
                <a:ext cx="5" cy="2"/>
              </a:xfrm>
              <a:custGeom>
                <a:rect b="b" l="l" r="r" t="t"/>
                <a:pathLst>
                  <a:path extrusionOk="0" h="2" w="5">
                    <a:moveTo>
                      <a:pt x="5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2530" y="1146"/>
                <a:ext cx="4" cy="3"/>
              </a:xfrm>
              <a:custGeom>
                <a:rect b="b" l="l" r="r" t="t"/>
                <a:pathLst>
                  <a:path extrusionOk="0" h="3"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2530" y="1146"/>
                <a:ext cx="9" cy="5"/>
              </a:xfrm>
              <a:custGeom>
                <a:rect b="b" l="l" r="r" t="t"/>
                <a:pathLst>
                  <a:path extrusionOk="0" h="5" w="9">
                    <a:moveTo>
                      <a:pt x="4" y="0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2534" y="1149"/>
                <a:ext cx="5" cy="7"/>
              </a:xfrm>
              <a:custGeom>
                <a:rect b="b" l="l" r="r" t="t"/>
                <a:pathLst>
                  <a:path extrusionOk="0" h="7"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2534" y="1193"/>
                <a:ext cx="17" cy="22"/>
              </a:xfrm>
              <a:custGeom>
                <a:rect b="b" l="l" r="r" t="t"/>
                <a:pathLst>
                  <a:path extrusionOk="0" h="109" w="84">
                    <a:moveTo>
                      <a:pt x="12" y="67"/>
                    </a:moveTo>
                    <a:lnTo>
                      <a:pt x="84" y="109"/>
                    </a:lnTo>
                    <a:cubicBezTo>
                      <a:pt x="77" y="105"/>
                      <a:pt x="73" y="97"/>
                      <a:pt x="73" y="89"/>
                    </a:cubicBezTo>
                    <a:lnTo>
                      <a:pt x="73" y="76"/>
                    </a:lnTo>
                    <a:lnTo>
                      <a:pt x="23" y="47"/>
                    </a:lnTo>
                    <a:lnTo>
                      <a:pt x="23" y="0"/>
                    </a:lnTo>
                    <a:lnTo>
                      <a:pt x="0" y="13"/>
                    </a:lnTo>
                    <a:lnTo>
                      <a:pt x="0" y="47"/>
                    </a:lnTo>
                    <a:cubicBezTo>
                      <a:pt x="0" y="56"/>
                      <a:pt x="4" y="63"/>
                      <a:pt x="12" y="6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7"/>
              <p:cNvSpPr/>
              <p:nvPr/>
            </p:nvSpPr>
            <p:spPr>
              <a:xfrm>
                <a:off x="2534" y="1183"/>
                <a:ext cx="5" cy="8"/>
              </a:xfrm>
              <a:custGeom>
                <a:rect b="b" l="l" r="r" t="t"/>
                <a:pathLst>
                  <a:path extrusionOk="0" h="40" w="23">
                    <a:moveTo>
                      <a:pt x="23" y="27"/>
                    </a:moveTo>
                    <a:lnTo>
                      <a:pt x="23" y="0"/>
                    </a:lnTo>
                    <a:lnTo>
                      <a:pt x="0" y="13"/>
                    </a:lnTo>
                    <a:lnTo>
                      <a:pt x="0" y="40"/>
                    </a:lnTo>
                    <a:cubicBezTo>
                      <a:pt x="8" y="36"/>
                      <a:pt x="15" y="31"/>
                      <a:pt x="23" y="2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7"/>
              <p:cNvSpPr/>
              <p:nvPr/>
            </p:nvSpPr>
            <p:spPr>
              <a:xfrm>
                <a:off x="2534" y="1188"/>
                <a:ext cx="5" cy="8"/>
              </a:xfrm>
              <a:custGeom>
                <a:rect b="b" l="l" r="r" t="t"/>
                <a:pathLst>
                  <a:path extrusionOk="0" h="40" w="23">
                    <a:moveTo>
                      <a:pt x="23" y="27"/>
                    </a:moveTo>
                    <a:lnTo>
                      <a:pt x="23" y="0"/>
                    </a:lnTo>
                    <a:cubicBezTo>
                      <a:pt x="15" y="4"/>
                      <a:pt x="8" y="9"/>
                      <a:pt x="0" y="13"/>
                    </a:cubicBezTo>
                    <a:lnTo>
                      <a:pt x="0" y="40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7"/>
              <p:cNvSpPr/>
              <p:nvPr/>
            </p:nvSpPr>
            <p:spPr>
              <a:xfrm>
                <a:off x="2549" y="1209"/>
                <a:ext cx="9" cy="7"/>
              </a:xfrm>
              <a:custGeom>
                <a:rect b="b" l="l" r="r" t="t"/>
                <a:pathLst>
                  <a:path extrusionOk="0" h="36" w="46">
                    <a:moveTo>
                      <a:pt x="46" y="13"/>
                    </a:moveTo>
                    <a:lnTo>
                      <a:pt x="46" y="0"/>
                    </a:lnTo>
                    <a:lnTo>
                      <a:pt x="23" y="13"/>
                    </a:lnTo>
                    <a:lnTo>
                      <a:pt x="0" y="0"/>
                    </a:lnTo>
                    <a:lnTo>
                      <a:pt x="0" y="13"/>
                    </a:lnTo>
                    <a:cubicBezTo>
                      <a:pt x="0" y="21"/>
                      <a:pt x="4" y="29"/>
                      <a:pt x="11" y="33"/>
                    </a:cubicBezTo>
                    <a:cubicBezTo>
                      <a:pt x="15" y="35"/>
                      <a:pt x="19" y="36"/>
                      <a:pt x="23" y="36"/>
                    </a:cubicBezTo>
                    <a:cubicBezTo>
                      <a:pt x="27" y="36"/>
                      <a:pt x="31" y="35"/>
                      <a:pt x="35" y="33"/>
                    </a:cubicBezTo>
                    <a:cubicBezTo>
                      <a:pt x="42" y="29"/>
                      <a:pt x="46" y="21"/>
                      <a:pt x="46" y="13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7"/>
              <p:cNvSpPr/>
              <p:nvPr/>
            </p:nvSpPr>
            <p:spPr>
              <a:xfrm>
                <a:off x="2553" y="1146"/>
                <a:ext cx="5" cy="28"/>
              </a:xfrm>
              <a:custGeom>
                <a:rect b="b" l="l" r="r" t="t"/>
                <a:pathLst>
                  <a:path extrusionOk="0" h="143" w="23">
                    <a:moveTo>
                      <a:pt x="23" y="129"/>
                    </a:moveTo>
                    <a:lnTo>
                      <a:pt x="23" y="0"/>
                    </a:lnTo>
                    <a:lnTo>
                      <a:pt x="12" y="7"/>
                    </a:lnTo>
                    <a:cubicBezTo>
                      <a:pt x="8" y="9"/>
                      <a:pt x="4" y="10"/>
                      <a:pt x="0" y="10"/>
                    </a:cubicBezTo>
                    <a:lnTo>
                      <a:pt x="0" y="143"/>
                    </a:lnTo>
                    <a:lnTo>
                      <a:pt x="23" y="129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7"/>
              <p:cNvSpPr/>
              <p:nvPr/>
            </p:nvSpPr>
            <p:spPr>
              <a:xfrm>
                <a:off x="2553" y="1182"/>
                <a:ext cx="5" cy="29"/>
              </a:xfrm>
              <a:custGeom>
                <a:rect b="b" l="l" r="r" t="t"/>
                <a:pathLst>
                  <a:path extrusionOk="0" h="29" w="5">
                    <a:moveTo>
                      <a:pt x="0" y="29"/>
                    </a:moveTo>
                    <a:lnTo>
                      <a:pt x="5" y="27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2553" y="1172"/>
                <a:ext cx="5" cy="8"/>
              </a:xfrm>
              <a:custGeom>
                <a:rect b="b" l="l" r="r" t="t"/>
                <a:pathLst>
                  <a:path extrusionOk="0" h="41" w="23">
                    <a:moveTo>
                      <a:pt x="0" y="41"/>
                    </a:moveTo>
                    <a:cubicBezTo>
                      <a:pt x="8" y="36"/>
                      <a:pt x="16" y="32"/>
                      <a:pt x="23" y="27"/>
                    </a:cubicBezTo>
                    <a:lnTo>
                      <a:pt x="23" y="0"/>
                    </a:lnTo>
                    <a:lnTo>
                      <a:pt x="0" y="1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7"/>
              <p:cNvSpPr/>
              <p:nvPr/>
            </p:nvSpPr>
            <p:spPr>
              <a:xfrm>
                <a:off x="2553" y="1177"/>
                <a:ext cx="5" cy="8"/>
              </a:xfrm>
              <a:custGeom>
                <a:rect b="b" l="l" r="r" t="t"/>
                <a:pathLst>
                  <a:path extrusionOk="0" h="40" w="23">
                    <a:moveTo>
                      <a:pt x="23" y="27"/>
                    </a:moveTo>
                    <a:lnTo>
                      <a:pt x="23" y="0"/>
                    </a:lnTo>
                    <a:cubicBezTo>
                      <a:pt x="16" y="5"/>
                      <a:pt x="8" y="9"/>
                      <a:pt x="0" y="14"/>
                    </a:cubicBezTo>
                    <a:lnTo>
                      <a:pt x="0" y="40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7"/>
              <p:cNvSpPr/>
              <p:nvPr/>
            </p:nvSpPr>
            <p:spPr>
              <a:xfrm>
                <a:off x="2526" y="1132"/>
                <a:ext cx="2" cy="2"/>
              </a:xfrm>
              <a:custGeom>
                <a:rect b="b" l="l" r="r" t="t"/>
                <a:pathLst>
                  <a:path extrusionOk="0" h="7" w="6">
                    <a:moveTo>
                      <a:pt x="6" y="0"/>
                    </a:moveTo>
                    <a:lnTo>
                      <a:pt x="0" y="3"/>
                    </a:lnTo>
                    <a:lnTo>
                      <a:pt x="6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2523" y="1124"/>
                <a:ext cx="8" cy="6"/>
              </a:xfrm>
              <a:custGeom>
                <a:rect b="b" l="l" r="r" t="t"/>
                <a:pathLst>
                  <a:path extrusionOk="0" h="31" w="40">
                    <a:moveTo>
                      <a:pt x="40" y="8"/>
                    </a:moveTo>
                    <a:lnTo>
                      <a:pt x="34" y="5"/>
                    </a:lnTo>
                    <a:cubicBezTo>
                      <a:pt x="27" y="0"/>
                      <a:pt x="18" y="0"/>
                      <a:pt x="11" y="5"/>
                    </a:cubicBezTo>
                    <a:cubicBezTo>
                      <a:pt x="4" y="9"/>
                      <a:pt x="0" y="16"/>
                      <a:pt x="0" y="25"/>
                    </a:cubicBezTo>
                    <a:cubicBezTo>
                      <a:pt x="0" y="27"/>
                      <a:pt x="0" y="29"/>
                      <a:pt x="0" y="31"/>
                    </a:cubicBezTo>
                    <a:lnTo>
                      <a:pt x="40" y="8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7"/>
              <p:cNvSpPr/>
              <p:nvPr/>
            </p:nvSpPr>
            <p:spPr>
              <a:xfrm>
                <a:off x="2523" y="1125"/>
                <a:ext cx="9" cy="8"/>
              </a:xfrm>
              <a:custGeom>
                <a:rect b="b" l="l" r="r" t="t"/>
                <a:pathLst>
                  <a:path extrusionOk="0" h="40" w="46">
                    <a:moveTo>
                      <a:pt x="23" y="17"/>
                    </a:moveTo>
                    <a:lnTo>
                      <a:pt x="46" y="3"/>
                    </a:lnTo>
                    <a:lnTo>
                      <a:pt x="40" y="0"/>
                    </a:lnTo>
                    <a:lnTo>
                      <a:pt x="0" y="23"/>
                    </a:lnTo>
                    <a:cubicBezTo>
                      <a:pt x="2" y="29"/>
                      <a:pt x="6" y="34"/>
                      <a:pt x="11" y="37"/>
                    </a:cubicBezTo>
                    <a:lnTo>
                      <a:pt x="17" y="40"/>
                    </a:lnTo>
                    <a:lnTo>
                      <a:pt x="23" y="37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2553" y="1143"/>
                <a:ext cx="5" cy="5"/>
              </a:xfrm>
              <a:custGeom>
                <a:rect b="b" l="l" r="r" t="t"/>
                <a:pathLst>
                  <a:path extrusionOk="0" h="27" w="23">
                    <a:moveTo>
                      <a:pt x="0" y="27"/>
                    </a:moveTo>
                    <a:cubicBezTo>
                      <a:pt x="4" y="27"/>
                      <a:pt x="8" y="26"/>
                      <a:pt x="12" y="24"/>
                    </a:cubicBezTo>
                    <a:lnTo>
                      <a:pt x="23" y="17"/>
                    </a:lnTo>
                    <a:lnTo>
                      <a:pt x="23" y="17"/>
                    </a:lnTo>
                    <a:lnTo>
                      <a:pt x="23" y="3"/>
                    </a:lnTo>
                    <a:cubicBezTo>
                      <a:pt x="23" y="2"/>
                      <a:pt x="23" y="1"/>
                      <a:pt x="23" y="0"/>
                    </a:cubicBezTo>
                    <a:lnTo>
                      <a:pt x="0" y="1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7"/>
              <p:cNvSpPr/>
              <p:nvPr/>
            </p:nvSpPr>
            <p:spPr>
              <a:xfrm>
                <a:off x="2553" y="1143"/>
                <a:ext cx="5" cy="3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2553" y="1141"/>
                <a:ext cx="5" cy="5"/>
              </a:xfrm>
              <a:custGeom>
                <a:rect b="b" l="l" r="r" t="t"/>
                <a:pathLst>
                  <a:path extrusionOk="0" h="22" w="23">
                    <a:moveTo>
                      <a:pt x="0" y="22"/>
                    </a:moveTo>
                    <a:lnTo>
                      <a:pt x="23" y="8"/>
                    </a:lnTo>
                    <a:cubicBezTo>
                      <a:pt x="23" y="5"/>
                      <a:pt x="22" y="2"/>
                      <a:pt x="20" y="0"/>
                    </a:cubicBez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2531" y="1128"/>
                <a:ext cx="20" cy="11"/>
              </a:xfrm>
              <a:custGeom>
                <a:rect b="b" l="l" r="r" t="t"/>
                <a:pathLst>
                  <a:path extrusionOk="0" h="11" w="20">
                    <a:moveTo>
                      <a:pt x="20" y="8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15" y="11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2528" y="1126"/>
                <a:ext cx="8" cy="4"/>
              </a:xfrm>
              <a:custGeom>
                <a:rect b="b" l="l" r="r" t="t"/>
                <a:pathLst>
                  <a:path extrusionOk="0" h="4" w="8">
                    <a:moveTo>
                      <a:pt x="3" y="4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2546" y="1136"/>
                <a:ext cx="5" cy="3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7"/>
              <p:cNvSpPr/>
              <p:nvPr/>
            </p:nvSpPr>
            <p:spPr>
              <a:xfrm>
                <a:off x="2546" y="1136"/>
                <a:ext cx="7" cy="5"/>
              </a:xfrm>
              <a:custGeom>
                <a:rect b="b" l="l" r="r" t="t"/>
                <a:pathLst>
                  <a:path extrusionOk="0" h="24" w="38">
                    <a:moveTo>
                      <a:pt x="26" y="15"/>
                    </a:moveTo>
                    <a:lnTo>
                      <a:pt x="38" y="8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18" y="24"/>
                    </a:lnTo>
                    <a:cubicBezTo>
                      <a:pt x="20" y="20"/>
                      <a:pt x="23" y="17"/>
                      <a:pt x="26" y="15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7"/>
              <p:cNvSpPr/>
              <p:nvPr/>
            </p:nvSpPr>
            <p:spPr>
              <a:xfrm>
                <a:off x="2549" y="1138"/>
                <a:ext cx="6" cy="4"/>
              </a:xfrm>
              <a:custGeom>
                <a:rect b="b" l="l" r="r" t="t"/>
                <a:pathLst>
                  <a:path extrusionOk="0" h="19" w="29">
                    <a:moveTo>
                      <a:pt x="0" y="16"/>
                    </a:moveTo>
                    <a:lnTo>
                      <a:pt x="6" y="19"/>
                    </a:lnTo>
                    <a:lnTo>
                      <a:pt x="29" y="6"/>
                    </a:lnTo>
                    <a:lnTo>
                      <a:pt x="20" y="0"/>
                    </a:lnTo>
                    <a:lnTo>
                      <a:pt x="8" y="7"/>
                    </a:lnTo>
                    <a:cubicBezTo>
                      <a:pt x="5" y="9"/>
                      <a:pt x="2" y="12"/>
                      <a:pt x="0" y="1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2551" y="1139"/>
                <a:ext cx="6" cy="4"/>
              </a:xfrm>
              <a:custGeom>
                <a:rect b="b" l="l" r="r" t="t"/>
                <a:pathLst>
                  <a:path extrusionOk="0" h="21" w="34">
                    <a:moveTo>
                      <a:pt x="14" y="21"/>
                    </a:moveTo>
                    <a:lnTo>
                      <a:pt x="34" y="10"/>
                    </a:lnTo>
                    <a:cubicBezTo>
                      <a:pt x="32" y="6"/>
                      <a:pt x="29" y="3"/>
                      <a:pt x="26" y="1"/>
                    </a:cubicBezTo>
                    <a:lnTo>
                      <a:pt x="23" y="0"/>
                    </a:lnTo>
                    <a:lnTo>
                      <a:pt x="0" y="13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2528" y="1134"/>
                <a:ext cx="11" cy="12"/>
              </a:xfrm>
              <a:custGeom>
                <a:rect b="b" l="l" r="r" t="t"/>
                <a:pathLst>
                  <a:path extrusionOk="0" h="12" w="11">
                    <a:moveTo>
                      <a:pt x="4" y="5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1" y="9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2539" y="1151"/>
                <a:ext cx="5" cy="32"/>
              </a:xfrm>
              <a:custGeom>
                <a:rect b="b" l="l" r="r" t="t"/>
                <a:pathLst>
                  <a:path extrusionOk="0" h="32" w="5">
                    <a:moveTo>
                      <a:pt x="5" y="0"/>
                    </a:moveTo>
                    <a:lnTo>
                      <a:pt x="0" y="3"/>
                    </a:lnTo>
                    <a:lnTo>
                      <a:pt x="0" y="32"/>
                    </a:lnTo>
                    <a:lnTo>
                      <a:pt x="5" y="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7"/>
              <p:cNvSpPr/>
              <p:nvPr/>
            </p:nvSpPr>
            <p:spPr>
              <a:xfrm>
                <a:off x="2539" y="1151"/>
                <a:ext cx="5" cy="3"/>
              </a:xfrm>
              <a:custGeom>
                <a:rect b="b" l="l" r="r" t="t"/>
                <a:pathLst>
                  <a:path extrusionOk="0" h="3" w="5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2534" y="1143"/>
                <a:ext cx="5" cy="3"/>
              </a:xfrm>
              <a:custGeom>
                <a:rect b="b" l="l" r="r" t="t"/>
                <a:pathLst>
                  <a:path extrusionOk="0" h="3"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2534" y="1143"/>
                <a:ext cx="9" cy="6"/>
              </a:xfrm>
              <a:custGeom>
                <a:rect b="b" l="l" r="r" t="t"/>
                <a:pathLst>
                  <a:path extrusionOk="0" h="27" w="43">
                    <a:moveTo>
                      <a:pt x="35" y="7"/>
                    </a:moveTo>
                    <a:lnTo>
                      <a:pt x="23" y="0"/>
                    </a:lnTo>
                    <a:lnTo>
                      <a:pt x="0" y="13"/>
                    </a:lnTo>
                    <a:lnTo>
                      <a:pt x="23" y="27"/>
                    </a:lnTo>
                    <a:lnTo>
                      <a:pt x="43" y="15"/>
                    </a:lnTo>
                    <a:cubicBezTo>
                      <a:pt x="41" y="12"/>
                      <a:pt x="39" y="9"/>
                      <a:pt x="35" y="7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2539" y="1146"/>
                <a:ext cx="5" cy="8"/>
              </a:xfrm>
              <a:custGeom>
                <a:rect b="b" l="l" r="r" t="t"/>
                <a:pathLst>
                  <a:path extrusionOk="0" h="39" w="24">
                    <a:moveTo>
                      <a:pt x="24" y="12"/>
                    </a:moveTo>
                    <a:cubicBezTo>
                      <a:pt x="24" y="8"/>
                      <a:pt x="22" y="4"/>
                      <a:pt x="20" y="0"/>
                    </a:cubicBezTo>
                    <a:lnTo>
                      <a:pt x="0" y="12"/>
                    </a:lnTo>
                    <a:lnTo>
                      <a:pt x="0" y="12"/>
                    </a:lnTo>
                    <a:lnTo>
                      <a:pt x="0" y="39"/>
                    </a:lnTo>
                    <a:lnTo>
                      <a:pt x="24" y="25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2548" y="1146"/>
                <a:ext cx="1" cy="0"/>
              </a:xfrm>
              <a:custGeom>
                <a:rect b="b" l="l" r="r" t="t"/>
                <a:pathLst>
                  <a:path extrusionOk="0" h="2"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2539" y="1191"/>
                <a:ext cx="10" cy="18"/>
              </a:xfrm>
              <a:custGeom>
                <a:rect b="b" l="l" r="r" t="t"/>
                <a:pathLst>
                  <a:path extrusionOk="0" h="18" w="10">
                    <a:moveTo>
                      <a:pt x="10" y="18"/>
                    </a:moveTo>
                    <a:lnTo>
                      <a:pt x="10" y="12"/>
                    </a:lnTo>
                    <a:lnTo>
                      <a:pt x="5" y="9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2539" y="1180"/>
                <a:ext cx="5" cy="8"/>
              </a:xfrm>
              <a:custGeom>
                <a:rect b="b" l="l" r="r" t="t"/>
                <a:pathLst>
                  <a:path extrusionOk="0" h="41" w="24">
                    <a:moveTo>
                      <a:pt x="24" y="0"/>
                    </a:moveTo>
                    <a:lnTo>
                      <a:pt x="0" y="14"/>
                    </a:lnTo>
                    <a:lnTo>
                      <a:pt x="0" y="41"/>
                    </a:lnTo>
                    <a:cubicBezTo>
                      <a:pt x="8" y="36"/>
                      <a:pt x="16" y="32"/>
                      <a:pt x="24" y="27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2539" y="1185"/>
                <a:ext cx="5" cy="8"/>
              </a:xfrm>
              <a:custGeom>
                <a:rect b="b" l="l" r="r" t="t"/>
                <a:pathLst>
                  <a:path extrusionOk="0" h="41" w="24">
                    <a:moveTo>
                      <a:pt x="24" y="27"/>
                    </a:moveTo>
                    <a:lnTo>
                      <a:pt x="24" y="0"/>
                    </a:lnTo>
                    <a:cubicBezTo>
                      <a:pt x="16" y="5"/>
                      <a:pt x="8" y="9"/>
                      <a:pt x="0" y="14"/>
                    </a:cubicBezTo>
                    <a:lnTo>
                      <a:pt x="0" y="41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2549" y="1147"/>
                <a:ext cx="4" cy="30"/>
              </a:xfrm>
              <a:custGeom>
                <a:rect b="b" l="l" r="r" t="t"/>
                <a:pathLst>
                  <a:path extrusionOk="0" h="151" w="23">
                    <a:moveTo>
                      <a:pt x="9" y="0"/>
                    </a:moveTo>
                    <a:lnTo>
                      <a:pt x="0" y="5"/>
                    </a:lnTo>
                    <a:lnTo>
                      <a:pt x="0" y="151"/>
                    </a:lnTo>
                    <a:lnTo>
                      <a:pt x="23" y="138"/>
                    </a:lnTo>
                    <a:lnTo>
                      <a:pt x="23" y="5"/>
                    </a:lnTo>
                    <a:cubicBezTo>
                      <a:pt x="19" y="5"/>
                      <a:pt x="15" y="4"/>
                      <a:pt x="11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2549" y="1147"/>
                <a:ext cx="2" cy="1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2549" y="1146"/>
                <a:ext cx="2" cy="2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2549" y="1185"/>
                <a:ext cx="4" cy="26"/>
              </a:xfrm>
              <a:custGeom>
                <a:rect b="b" l="l" r="r" t="t"/>
                <a:pathLst>
                  <a:path extrusionOk="0" h="26" w="4">
                    <a:moveTo>
                      <a:pt x="4" y="0"/>
                    </a:moveTo>
                    <a:lnTo>
                      <a:pt x="0" y="3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2549" y="1174"/>
                <a:ext cx="4" cy="8"/>
              </a:xfrm>
              <a:custGeom>
                <a:rect b="b" l="l" r="r" t="t"/>
                <a:pathLst>
                  <a:path extrusionOk="0" h="40" w="23">
                    <a:moveTo>
                      <a:pt x="23" y="0"/>
                    </a:moveTo>
                    <a:lnTo>
                      <a:pt x="0" y="13"/>
                    </a:lnTo>
                    <a:lnTo>
                      <a:pt x="0" y="40"/>
                    </a:lnTo>
                    <a:cubicBezTo>
                      <a:pt x="8" y="36"/>
                      <a:pt x="15" y="31"/>
                      <a:pt x="23" y="27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2549" y="1180"/>
                <a:ext cx="4" cy="8"/>
              </a:xfrm>
              <a:custGeom>
                <a:rect b="b" l="l" r="r" t="t"/>
                <a:pathLst>
                  <a:path extrusionOk="0" h="40" w="23">
                    <a:moveTo>
                      <a:pt x="23" y="0"/>
                    </a:moveTo>
                    <a:cubicBezTo>
                      <a:pt x="15" y="4"/>
                      <a:pt x="8" y="9"/>
                      <a:pt x="0" y="13"/>
                    </a:cubicBezTo>
                    <a:lnTo>
                      <a:pt x="0" y="40"/>
                    </a:lnTo>
                    <a:lnTo>
                      <a:pt x="23" y="2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2528" y="1130"/>
                <a:ext cx="18" cy="12"/>
              </a:xfrm>
              <a:custGeom>
                <a:rect b="b" l="l" r="r" t="t"/>
                <a:pathLst>
                  <a:path extrusionOk="0" h="12" w="18">
                    <a:moveTo>
                      <a:pt x="4" y="6"/>
                    </a:moveTo>
                    <a:lnTo>
                      <a:pt x="13" y="12"/>
                    </a:lnTo>
                    <a:lnTo>
                      <a:pt x="18" y="9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2528" y="1129"/>
                <a:ext cx="3" cy="3"/>
              </a:xfrm>
              <a:custGeom>
                <a:rect b="b" l="l" r="r" t="t"/>
                <a:pathLst>
                  <a:path extrusionOk="0" h="20" w="17">
                    <a:moveTo>
                      <a:pt x="0" y="0"/>
                    </a:moveTo>
                    <a:lnTo>
                      <a:pt x="0" y="20"/>
                    </a:lnTo>
                    <a:lnTo>
                      <a:pt x="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2541" y="1139"/>
                <a:ext cx="5" cy="3"/>
              </a:xfrm>
              <a:custGeom>
                <a:rect b="b" l="l" r="r" t="t"/>
                <a:pathLst>
                  <a:path extrusionOk="0" h="3"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2541" y="1139"/>
                <a:ext cx="8" cy="5"/>
              </a:xfrm>
              <a:custGeom>
                <a:rect b="b" l="l" r="r" t="t"/>
                <a:pathLst>
                  <a:path extrusionOk="0" h="26" w="41">
                    <a:moveTo>
                      <a:pt x="23" y="26"/>
                    </a:moveTo>
                    <a:lnTo>
                      <a:pt x="38" y="18"/>
                    </a:lnTo>
                    <a:cubicBezTo>
                      <a:pt x="39" y="15"/>
                      <a:pt x="39" y="12"/>
                      <a:pt x="41" y="10"/>
                    </a:cubicBezTo>
                    <a:lnTo>
                      <a:pt x="23" y="0"/>
                    </a:lnTo>
                    <a:lnTo>
                      <a:pt x="0" y="13"/>
                    </a:ln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7"/>
              <p:cNvSpPr/>
              <p:nvPr/>
            </p:nvSpPr>
            <p:spPr>
              <a:xfrm>
                <a:off x="2546" y="1143"/>
                <a:ext cx="3" cy="3"/>
              </a:xfrm>
              <a:custGeom>
                <a:rect b="b" l="l" r="r" t="t"/>
                <a:pathLst>
                  <a:path extrusionOk="0" h="17" w="15">
                    <a:moveTo>
                      <a:pt x="15" y="17"/>
                    </a:moveTo>
                    <a:lnTo>
                      <a:pt x="15" y="3"/>
                    </a:lnTo>
                    <a:cubicBezTo>
                      <a:pt x="15" y="2"/>
                      <a:pt x="15" y="1"/>
                      <a:pt x="15" y="0"/>
                    </a:cubicBezTo>
                    <a:lnTo>
                      <a:pt x="0" y="8"/>
                    </a:lnTo>
                    <a:lnTo>
                      <a:pt x="12" y="15"/>
                    </a:lnTo>
                    <a:lnTo>
                      <a:pt x="15" y="17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2551" y="1146"/>
                <a:ext cx="2" cy="2"/>
              </a:xfrm>
              <a:custGeom>
                <a:rect b="b" l="l" r="r" t="t"/>
                <a:pathLst>
                  <a:path extrusionOk="0" h="13" w="14">
                    <a:moveTo>
                      <a:pt x="2" y="10"/>
                    </a:moveTo>
                    <a:cubicBezTo>
                      <a:pt x="6" y="12"/>
                      <a:pt x="10" y="13"/>
                      <a:pt x="14" y="13"/>
                    </a:cubicBezTo>
                    <a:lnTo>
                      <a:pt x="14" y="0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>
                <a:off x="2551" y="1146"/>
                <a:ext cx="2" cy="1"/>
              </a:xfrm>
              <a:custGeom>
                <a:rect b="b" l="l" r="r" t="t"/>
                <a:pathLst>
                  <a:path extrusionOk="0" h="1" w="2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>
                <a:off x="2549" y="1141"/>
                <a:ext cx="2" cy="2"/>
              </a:xfrm>
              <a:custGeom>
                <a:rect b="b" l="l" r="r" t="t"/>
                <a:pathLst>
                  <a:path extrusionOk="0" h="8" w="9">
                    <a:moveTo>
                      <a:pt x="3" y="0"/>
                    </a:moveTo>
                    <a:cubicBezTo>
                      <a:pt x="1" y="2"/>
                      <a:pt x="1" y="5"/>
                      <a:pt x="0" y="8"/>
                    </a:cubicBezTo>
                    <a:lnTo>
                      <a:pt x="9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7"/>
              <p:cNvSpPr/>
              <p:nvPr/>
            </p:nvSpPr>
            <p:spPr>
              <a:xfrm>
                <a:off x="2549" y="1142"/>
                <a:ext cx="4" cy="5"/>
              </a:xfrm>
              <a:custGeom>
                <a:rect b="b" l="l" r="r" t="t"/>
                <a:pathLst>
                  <a:path extrusionOk="0" h="27" w="23">
                    <a:moveTo>
                      <a:pt x="0" y="22"/>
                    </a:moveTo>
                    <a:lnTo>
                      <a:pt x="9" y="27"/>
                    </a:lnTo>
                    <a:lnTo>
                      <a:pt x="23" y="19"/>
                    </a:lnTo>
                    <a:lnTo>
                      <a:pt x="23" y="8"/>
                    </a:lnTo>
                    <a:lnTo>
                      <a:pt x="9" y="0"/>
                    </a:lnTo>
                    <a:lnTo>
                      <a:pt x="0" y="5"/>
                    </a:lnTo>
                    <a:cubicBezTo>
                      <a:pt x="0" y="6"/>
                      <a:pt x="0" y="7"/>
                      <a:pt x="0" y="8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7"/>
              <p:cNvSpPr/>
              <p:nvPr/>
            </p:nvSpPr>
            <p:spPr>
              <a:xfrm>
                <a:off x="2548" y="1203"/>
                <a:ext cx="154" cy="93"/>
              </a:xfrm>
              <a:custGeom>
                <a:rect b="b" l="l" r="r" t="t"/>
                <a:pathLst>
                  <a:path extrusionOk="0" h="471" w="782">
                    <a:moveTo>
                      <a:pt x="26" y="471"/>
                    </a:moveTo>
                    <a:cubicBezTo>
                      <a:pt x="30" y="471"/>
                      <a:pt x="34" y="470"/>
                      <a:pt x="38" y="468"/>
                    </a:cubicBezTo>
                    <a:lnTo>
                      <a:pt x="767" y="46"/>
                    </a:lnTo>
                    <a:cubicBezTo>
                      <a:pt x="778" y="40"/>
                      <a:pt x="782" y="26"/>
                      <a:pt x="776" y="15"/>
                    </a:cubicBezTo>
                    <a:cubicBezTo>
                      <a:pt x="769" y="4"/>
                      <a:pt x="755" y="0"/>
                      <a:pt x="744" y="6"/>
                    </a:cubicBezTo>
                    <a:lnTo>
                      <a:pt x="14" y="427"/>
                    </a:lnTo>
                    <a:cubicBezTo>
                      <a:pt x="3" y="434"/>
                      <a:pt x="0" y="448"/>
                      <a:pt x="6" y="459"/>
                    </a:cubicBezTo>
                    <a:cubicBezTo>
                      <a:pt x="10" y="467"/>
                      <a:pt x="18" y="471"/>
                      <a:pt x="26" y="47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7"/>
              <p:cNvSpPr/>
              <p:nvPr/>
            </p:nvSpPr>
            <p:spPr>
              <a:xfrm>
                <a:off x="2548" y="1261"/>
                <a:ext cx="154" cy="94"/>
              </a:xfrm>
              <a:custGeom>
                <a:rect b="b" l="l" r="r" t="t"/>
                <a:pathLst>
                  <a:path extrusionOk="0" h="471" w="782">
                    <a:moveTo>
                      <a:pt x="26" y="471"/>
                    </a:moveTo>
                    <a:cubicBezTo>
                      <a:pt x="30" y="471"/>
                      <a:pt x="34" y="470"/>
                      <a:pt x="38" y="468"/>
                    </a:cubicBezTo>
                    <a:lnTo>
                      <a:pt x="767" y="46"/>
                    </a:lnTo>
                    <a:cubicBezTo>
                      <a:pt x="778" y="40"/>
                      <a:pt x="782" y="26"/>
                      <a:pt x="776" y="15"/>
                    </a:cubicBezTo>
                    <a:cubicBezTo>
                      <a:pt x="769" y="3"/>
                      <a:pt x="755" y="0"/>
                      <a:pt x="744" y="6"/>
                    </a:cubicBezTo>
                    <a:lnTo>
                      <a:pt x="14" y="427"/>
                    </a:lnTo>
                    <a:cubicBezTo>
                      <a:pt x="3" y="434"/>
                      <a:pt x="0" y="448"/>
                      <a:pt x="6" y="459"/>
                    </a:cubicBezTo>
                    <a:cubicBezTo>
                      <a:pt x="10" y="467"/>
                      <a:pt x="18" y="471"/>
                      <a:pt x="26" y="47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7"/>
              <p:cNvSpPr/>
              <p:nvPr/>
            </p:nvSpPr>
            <p:spPr>
              <a:xfrm>
                <a:off x="2548" y="1340"/>
                <a:ext cx="113" cy="70"/>
              </a:xfrm>
              <a:custGeom>
                <a:rect b="b" l="l" r="r" t="t"/>
                <a:pathLst>
                  <a:path extrusionOk="0" h="350" w="572">
                    <a:moveTo>
                      <a:pt x="566" y="15"/>
                    </a:moveTo>
                    <a:cubicBezTo>
                      <a:pt x="560" y="4"/>
                      <a:pt x="545" y="0"/>
                      <a:pt x="534" y="7"/>
                    </a:cubicBezTo>
                    <a:lnTo>
                      <a:pt x="14" y="307"/>
                    </a:lnTo>
                    <a:cubicBezTo>
                      <a:pt x="3" y="313"/>
                      <a:pt x="0" y="327"/>
                      <a:pt x="6" y="339"/>
                    </a:cubicBezTo>
                    <a:cubicBezTo>
                      <a:pt x="10" y="346"/>
                      <a:pt x="18" y="350"/>
                      <a:pt x="26" y="350"/>
                    </a:cubicBezTo>
                    <a:cubicBezTo>
                      <a:pt x="30" y="350"/>
                      <a:pt x="34" y="349"/>
                      <a:pt x="38" y="347"/>
                    </a:cubicBezTo>
                    <a:lnTo>
                      <a:pt x="558" y="47"/>
                    </a:lnTo>
                    <a:cubicBezTo>
                      <a:pt x="569" y="41"/>
                      <a:pt x="572" y="26"/>
                      <a:pt x="566" y="15"/>
                    </a:cubicBezTo>
                  </a:path>
                </a:pathLst>
              </a:custGeom>
              <a:noFill/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7"/>
              <p:cNvSpPr/>
              <p:nvPr/>
            </p:nvSpPr>
            <p:spPr>
              <a:xfrm>
                <a:off x="2640" y="1110"/>
                <a:ext cx="4" cy="15"/>
              </a:xfrm>
              <a:custGeom>
                <a:rect b="b" l="l" r="r" t="t"/>
                <a:pathLst>
                  <a:path extrusionOk="0" h="15" w="4">
                    <a:moveTo>
                      <a:pt x="4" y="1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15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7"/>
              <p:cNvSpPr/>
              <p:nvPr/>
            </p:nvSpPr>
            <p:spPr>
              <a:xfrm>
                <a:off x="2640" y="1122"/>
                <a:ext cx="4" cy="3"/>
              </a:xfrm>
              <a:custGeom>
                <a:rect b="b" l="l" r="r" t="t"/>
                <a:pathLst>
                  <a:path extrusionOk="0" h="14" w="23">
                    <a:moveTo>
                      <a:pt x="23" y="4"/>
                    </a:moveTo>
                    <a:lnTo>
                      <a:pt x="23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1" y="7"/>
                    </a:lnTo>
                    <a:cubicBezTo>
                      <a:pt x="15" y="5"/>
                      <a:pt x="19" y="4"/>
                      <a:pt x="23" y="4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7"/>
              <p:cNvSpPr/>
              <p:nvPr/>
            </p:nvSpPr>
            <p:spPr>
              <a:xfrm>
                <a:off x="2661" y="1141"/>
                <a:ext cx="0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7"/>
              <p:cNvSpPr/>
              <p:nvPr/>
            </p:nvSpPr>
            <p:spPr>
              <a:xfrm>
                <a:off x="2661" y="1140"/>
                <a:ext cx="1" cy="1"/>
              </a:xfrm>
              <a:custGeom>
                <a:rect b="b" l="l" r="r" t="t"/>
                <a:pathLst>
                  <a:path extrusionOk="0" h="2" w="3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7"/>
              <p:cNvSpPr/>
              <p:nvPr/>
            </p:nvSpPr>
            <p:spPr>
              <a:xfrm>
                <a:off x="2640" y="1104"/>
                <a:ext cx="4" cy="8"/>
              </a:xfrm>
              <a:custGeom>
                <a:rect b="b" l="l" r="r" t="t"/>
                <a:pathLst>
                  <a:path extrusionOk="0" h="41" w="23">
                    <a:moveTo>
                      <a:pt x="23" y="27"/>
                    </a:moveTo>
                    <a:lnTo>
                      <a:pt x="23" y="0"/>
                    </a:lnTo>
                    <a:cubicBezTo>
                      <a:pt x="15" y="5"/>
                      <a:pt x="7" y="9"/>
                      <a:pt x="0" y="14"/>
                    </a:cubicBezTo>
                    <a:lnTo>
                      <a:pt x="0" y="41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7"/>
              <p:cNvSpPr/>
              <p:nvPr/>
            </p:nvSpPr>
            <p:spPr>
              <a:xfrm>
                <a:off x="2640" y="1091"/>
                <a:ext cx="23" cy="23"/>
              </a:xfrm>
              <a:custGeom>
                <a:rect b="b" l="l" r="r" t="t"/>
                <a:pathLst>
                  <a:path extrusionOk="0" h="113" w="119">
                    <a:moveTo>
                      <a:pt x="0" y="66"/>
                    </a:moveTo>
                    <a:lnTo>
                      <a:pt x="0" y="80"/>
                    </a:lnTo>
                    <a:cubicBezTo>
                      <a:pt x="7" y="75"/>
                      <a:pt x="15" y="71"/>
                      <a:pt x="23" y="66"/>
                    </a:cubicBezTo>
                    <a:lnTo>
                      <a:pt x="23" y="66"/>
                    </a:lnTo>
                    <a:lnTo>
                      <a:pt x="96" y="24"/>
                    </a:lnTo>
                    <a:lnTo>
                      <a:pt x="96" y="113"/>
                    </a:lnTo>
                    <a:lnTo>
                      <a:pt x="119" y="100"/>
                    </a:lnTo>
                    <a:lnTo>
                      <a:pt x="119" y="24"/>
                    </a:lnTo>
                    <a:cubicBezTo>
                      <a:pt x="119" y="16"/>
                      <a:pt x="115" y="8"/>
                      <a:pt x="107" y="4"/>
                    </a:cubicBezTo>
                    <a:cubicBezTo>
                      <a:pt x="100" y="0"/>
                      <a:pt x="91" y="0"/>
                      <a:pt x="84" y="4"/>
                    </a:cubicBezTo>
                    <a:lnTo>
                      <a:pt x="11" y="46"/>
                    </a:lnTo>
                    <a:cubicBezTo>
                      <a:pt x="4" y="50"/>
                      <a:pt x="0" y="58"/>
                      <a:pt x="0" y="6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2661" y="1141"/>
                <a:ext cx="0" cy="0"/>
              </a:xfrm>
              <a:prstGeom prst="rect">
                <a:avLst/>
              </a:pr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2661" y="1140"/>
                <a:ext cx="1" cy="1"/>
              </a:xfrm>
              <a:custGeom>
                <a:rect b="b" l="l" r="r" t="t"/>
                <a:pathLst>
                  <a:path extrusionOk="0" h="2" w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2659" y="1122"/>
                <a:ext cx="4" cy="15"/>
              </a:xfrm>
              <a:custGeom>
                <a:rect b="b" l="l" r="r" t="t"/>
                <a:pathLst>
                  <a:path extrusionOk="0" h="78" w="23">
                    <a:moveTo>
                      <a:pt x="0" y="49"/>
                    </a:moveTo>
                    <a:lnTo>
                      <a:pt x="13" y="58"/>
                    </a:lnTo>
                    <a:cubicBezTo>
                      <a:pt x="19" y="63"/>
                      <a:pt x="23" y="70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lnTo>
                      <a:pt x="23" y="0"/>
                    </a:lnTo>
                    <a:lnTo>
                      <a:pt x="0" y="13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7"/>
              <p:cNvSpPr/>
              <p:nvPr/>
            </p:nvSpPr>
            <p:spPr>
              <a:xfrm>
                <a:off x="2659" y="1111"/>
                <a:ext cx="4" cy="8"/>
              </a:xfrm>
              <a:custGeom>
                <a:rect b="b" l="l" r="r" t="t"/>
                <a:pathLst>
                  <a:path extrusionOk="0" h="40" w="23">
                    <a:moveTo>
                      <a:pt x="0" y="40"/>
                    </a:moveTo>
                    <a:cubicBezTo>
                      <a:pt x="8" y="36"/>
                      <a:pt x="15" y="31"/>
                      <a:pt x="23" y="27"/>
                    </a:cubicBezTo>
                    <a:lnTo>
                      <a:pt x="23" y="0"/>
                    </a:lnTo>
                    <a:lnTo>
                      <a:pt x="0" y="1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7"/>
              <p:cNvSpPr/>
              <p:nvPr/>
            </p:nvSpPr>
            <p:spPr>
              <a:xfrm>
                <a:off x="2659" y="1116"/>
                <a:ext cx="4" cy="8"/>
              </a:xfrm>
              <a:custGeom>
                <a:rect b="b" l="l" r="r" t="t"/>
                <a:pathLst>
                  <a:path extrusionOk="0" h="40" w="23">
                    <a:moveTo>
                      <a:pt x="23" y="27"/>
                    </a:moveTo>
                    <a:lnTo>
                      <a:pt x="23" y="0"/>
                    </a:lnTo>
                    <a:cubicBezTo>
                      <a:pt x="15" y="4"/>
                      <a:pt x="8" y="9"/>
                      <a:pt x="0" y="13"/>
                    </a:cubicBezTo>
                    <a:lnTo>
                      <a:pt x="0" y="40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7"/>
              <p:cNvSpPr/>
              <p:nvPr/>
            </p:nvSpPr>
            <p:spPr>
              <a:xfrm>
                <a:off x="2644" y="1107"/>
                <a:ext cx="5" cy="15"/>
              </a:xfrm>
              <a:custGeom>
                <a:rect b="b" l="l" r="r" t="t"/>
                <a:pathLst>
                  <a:path extrusionOk="0" h="15" w="5">
                    <a:moveTo>
                      <a:pt x="5" y="12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15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7"/>
              <p:cNvSpPr/>
              <p:nvPr/>
            </p:nvSpPr>
            <p:spPr>
              <a:xfrm>
                <a:off x="2653" y="1128"/>
                <a:ext cx="1" cy="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7"/>
              <p:cNvSpPr/>
              <p:nvPr/>
            </p:nvSpPr>
            <p:spPr>
              <a:xfrm>
                <a:off x="2644" y="1119"/>
                <a:ext cx="5" cy="6"/>
              </a:xfrm>
              <a:custGeom>
                <a:rect b="b" l="l" r="r" t="t"/>
                <a:pathLst>
                  <a:path extrusionOk="0" h="27" w="23">
                    <a:moveTo>
                      <a:pt x="13" y="21"/>
                    </a:moveTo>
                    <a:lnTo>
                      <a:pt x="22" y="27"/>
                    </a:lnTo>
                    <a:cubicBezTo>
                      <a:pt x="23" y="27"/>
                      <a:pt x="23" y="27"/>
                      <a:pt x="23" y="27"/>
                    </a:cubicBezTo>
                    <a:lnTo>
                      <a:pt x="23" y="0"/>
                    </a:lnTo>
                    <a:lnTo>
                      <a:pt x="0" y="13"/>
                    </a:lnTo>
                    <a:lnTo>
                      <a:pt x="0" y="17"/>
                    </a:lnTo>
                    <a:cubicBezTo>
                      <a:pt x="4" y="17"/>
                      <a:pt x="9" y="18"/>
                      <a:pt x="13" y="21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7"/>
              <p:cNvSpPr/>
              <p:nvPr/>
            </p:nvSpPr>
            <p:spPr>
              <a:xfrm>
                <a:off x="2649" y="1125"/>
                <a:ext cx="4" cy="3"/>
              </a:xfrm>
              <a:custGeom>
                <a:rect b="b" l="l" r="r" t="t"/>
                <a:pathLst>
                  <a:path extrusionOk="0" h="15" w="22">
                    <a:moveTo>
                      <a:pt x="22" y="15"/>
                    </a:moveTo>
                    <a:lnTo>
                      <a:pt x="22" y="15"/>
                    </a:lnTo>
                    <a:lnTo>
                      <a:pt x="1" y="1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0" y="0"/>
                    </a:cubicBezTo>
                    <a:lnTo>
                      <a:pt x="22" y="15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7"/>
              <p:cNvSpPr/>
              <p:nvPr/>
            </p:nvSpPr>
            <p:spPr>
              <a:xfrm>
                <a:off x="2644" y="1096"/>
                <a:ext cx="15" cy="20"/>
              </a:xfrm>
              <a:custGeom>
                <a:rect b="b" l="l" r="r" t="t"/>
                <a:pathLst>
                  <a:path extrusionOk="0" h="103" w="73">
                    <a:moveTo>
                      <a:pt x="23" y="56"/>
                    </a:moveTo>
                    <a:lnTo>
                      <a:pt x="23" y="56"/>
                    </a:lnTo>
                    <a:lnTo>
                      <a:pt x="49" y="41"/>
                    </a:lnTo>
                    <a:lnTo>
                      <a:pt x="49" y="103"/>
                    </a:lnTo>
                    <a:lnTo>
                      <a:pt x="73" y="89"/>
                    </a:lnTo>
                    <a:lnTo>
                      <a:pt x="73" y="0"/>
                    </a:lnTo>
                    <a:cubicBezTo>
                      <a:pt x="48" y="14"/>
                      <a:pt x="24" y="28"/>
                      <a:pt x="0" y="42"/>
                    </a:cubicBezTo>
                    <a:lnTo>
                      <a:pt x="0" y="69"/>
                    </a:lnTo>
                    <a:lnTo>
                      <a:pt x="23" y="56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7"/>
              <p:cNvSpPr/>
              <p:nvPr/>
            </p:nvSpPr>
            <p:spPr>
              <a:xfrm>
                <a:off x="2654" y="1124"/>
                <a:ext cx="5" cy="7"/>
              </a:xfrm>
              <a:custGeom>
                <a:rect b="b" l="l" r="r" t="t"/>
                <a:pathLst>
                  <a:path extrusionOk="0" h="7" w="5">
                    <a:moveTo>
                      <a:pt x="0" y="5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7"/>
              <p:cNvSpPr/>
              <p:nvPr/>
            </p:nvSpPr>
            <p:spPr>
              <a:xfrm>
                <a:off x="2654" y="1114"/>
                <a:ext cx="5" cy="8"/>
              </a:xfrm>
              <a:custGeom>
                <a:rect b="b" l="l" r="r" t="t"/>
                <a:pathLst>
                  <a:path extrusionOk="0" h="41" w="24">
                    <a:moveTo>
                      <a:pt x="0" y="41"/>
                    </a:moveTo>
                    <a:cubicBezTo>
                      <a:pt x="8" y="36"/>
                      <a:pt x="16" y="32"/>
                      <a:pt x="24" y="27"/>
                    </a:cubicBezTo>
                    <a:lnTo>
                      <a:pt x="24" y="0"/>
                    </a:lnTo>
                    <a:lnTo>
                      <a:pt x="0" y="1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2654" y="1119"/>
                <a:ext cx="5" cy="8"/>
              </a:xfrm>
              <a:custGeom>
                <a:rect b="b" l="l" r="r" t="t"/>
                <a:pathLst>
                  <a:path extrusionOk="0" h="41" w="24">
                    <a:moveTo>
                      <a:pt x="0" y="41"/>
                    </a:moveTo>
                    <a:lnTo>
                      <a:pt x="24" y="27"/>
                    </a:lnTo>
                    <a:lnTo>
                      <a:pt x="24" y="0"/>
                    </a:lnTo>
                    <a:cubicBezTo>
                      <a:pt x="16" y="5"/>
                      <a:pt x="8" y="9"/>
                      <a:pt x="0" y="14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2644" y="1096"/>
                <a:ext cx="15" cy="8"/>
              </a:xfrm>
              <a:custGeom>
                <a:rect b="b" l="l" r="r" t="t"/>
                <a:pathLst>
                  <a:path extrusionOk="0" h="42" w="73">
                    <a:moveTo>
                      <a:pt x="0" y="42"/>
                    </a:moveTo>
                    <a:lnTo>
                      <a:pt x="0" y="42"/>
                    </a:lnTo>
                    <a:cubicBezTo>
                      <a:pt x="24" y="28"/>
                      <a:pt x="48" y="14"/>
                      <a:pt x="73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2572" y="1157"/>
                <a:ext cx="12" cy="7"/>
              </a:xfrm>
              <a:custGeom>
                <a:rect b="b" l="l" r="r" t="t"/>
                <a:pathLst>
                  <a:path extrusionOk="0" h="36" w="61">
                    <a:moveTo>
                      <a:pt x="0" y="36"/>
                    </a:moveTo>
                    <a:lnTo>
                      <a:pt x="0" y="36"/>
                    </a:lnTo>
                    <a:lnTo>
                      <a:pt x="61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2572" y="1125"/>
                <a:ext cx="68" cy="44"/>
              </a:xfrm>
              <a:custGeom>
                <a:rect b="b" l="l" r="r" t="t"/>
                <a:pathLst>
                  <a:path extrusionOk="0" h="225" w="346">
                    <a:moveTo>
                      <a:pt x="314" y="43"/>
                    </a:moveTo>
                    <a:lnTo>
                      <a:pt x="346" y="25"/>
                    </a:lnTo>
                    <a:cubicBezTo>
                      <a:pt x="344" y="21"/>
                      <a:pt x="343" y="17"/>
                      <a:pt x="343" y="13"/>
                    </a:cubicBezTo>
                    <a:lnTo>
                      <a:pt x="343" y="0"/>
                    </a:lnTo>
                    <a:lnTo>
                      <a:pt x="61" y="162"/>
                    </a:lnTo>
                    <a:lnTo>
                      <a:pt x="0" y="198"/>
                    </a:lnTo>
                    <a:lnTo>
                      <a:pt x="0" y="225"/>
                    </a:lnTo>
                    <a:cubicBezTo>
                      <a:pt x="104" y="164"/>
                      <a:pt x="209" y="104"/>
                      <a:pt x="314" y="43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2572" y="1133"/>
                <a:ext cx="62" cy="36"/>
              </a:xfrm>
              <a:custGeom>
                <a:rect b="b" l="l" r="r" t="t"/>
                <a:pathLst>
                  <a:path extrusionOk="0" h="182" w="314">
                    <a:moveTo>
                      <a:pt x="0" y="182"/>
                    </a:moveTo>
                    <a:lnTo>
                      <a:pt x="0" y="182"/>
                    </a:lnTo>
                    <a:lnTo>
                      <a:pt x="314" y="0"/>
                    </a:lnTo>
                    <a:cubicBezTo>
                      <a:pt x="209" y="61"/>
                      <a:pt x="104" y="121"/>
                      <a:pt x="0" y="182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7"/>
              <p:cNvSpPr/>
              <p:nvPr/>
            </p:nvSpPr>
            <p:spPr>
              <a:xfrm>
                <a:off x="2663" y="1137"/>
                <a:ext cx="0" cy="1"/>
              </a:xfrm>
              <a:custGeom>
                <a:rect b="b" l="l" r="r" t="t"/>
                <a:pathLst>
                  <a:path extrusionOk="0" h="4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7"/>
              <p:cNvSpPr/>
              <p:nvPr/>
            </p:nvSpPr>
            <p:spPr>
              <a:xfrm>
                <a:off x="2662" y="1139"/>
                <a:ext cx="1" cy="1"/>
              </a:xfrm>
              <a:custGeom>
                <a:rect b="b" l="l" r="r" t="t"/>
                <a:pathLst>
                  <a:path extrusionOk="0" h="2" w="2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7"/>
              <p:cNvSpPr/>
              <p:nvPr/>
            </p:nvSpPr>
            <p:spPr>
              <a:xfrm>
                <a:off x="2663" y="1138"/>
                <a:ext cx="0" cy="1"/>
              </a:xfrm>
              <a:custGeom>
                <a:rect b="b" l="l" r="r" t="t"/>
                <a:pathLst>
                  <a:path extrusionOk="0" h="4" w="2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7"/>
              <p:cNvSpPr/>
              <p:nvPr/>
            </p:nvSpPr>
            <p:spPr>
              <a:xfrm>
                <a:off x="2567" y="1164"/>
                <a:ext cx="5" cy="3"/>
              </a:xfrm>
              <a:custGeom>
                <a:rect b="b" l="l" r="r" t="t"/>
                <a:pathLst>
                  <a:path extrusionOk="0" h="3"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>
                <a:off x="2567" y="1164"/>
                <a:ext cx="5" cy="8"/>
              </a:xfrm>
              <a:custGeom>
                <a:rect b="b" l="l" r="r" t="t"/>
                <a:pathLst>
                  <a:path extrusionOk="0" h="40" w="24">
                    <a:moveTo>
                      <a:pt x="24" y="0"/>
                    </a:moveTo>
                    <a:lnTo>
                      <a:pt x="0" y="13"/>
                    </a:lnTo>
                    <a:lnTo>
                      <a:pt x="0" y="40"/>
                    </a:lnTo>
                    <a:cubicBezTo>
                      <a:pt x="8" y="36"/>
                      <a:pt x="16" y="31"/>
                      <a:pt x="24" y="27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>
                <a:off x="2567" y="1169"/>
                <a:ext cx="5" cy="3"/>
              </a:xfrm>
              <a:custGeom>
                <a:rect b="b" l="l" r="r" t="t"/>
                <a:pathLst>
                  <a:path extrusionOk="0" h="13" w="24">
                    <a:moveTo>
                      <a:pt x="24" y="0"/>
                    </a:moveTo>
                    <a:cubicBezTo>
                      <a:pt x="16" y="4"/>
                      <a:pt x="8" y="9"/>
                      <a:pt x="0" y="13"/>
                    </a:cubicBezTo>
                    <a:lnTo>
                      <a:pt x="0" y="13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>
                <a:off x="2565" y="1167"/>
                <a:ext cx="2" cy="1"/>
              </a:xfrm>
              <a:custGeom>
                <a:rect b="b" l="l" r="r" t="t"/>
                <a:pathLst>
                  <a:path extrusionOk="0" h="7" w="11">
                    <a:moveTo>
                      <a:pt x="11" y="0"/>
                    </a:moveTo>
                    <a:lnTo>
                      <a:pt x="0" y="7"/>
                    </a:lnTo>
                    <a:cubicBezTo>
                      <a:pt x="0" y="7"/>
                      <a:pt x="0" y="7"/>
                      <a:pt x="0" y="7"/>
                    </a:cubicBez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>
                <a:off x="2662" y="1137"/>
                <a:ext cx="1" cy="3"/>
              </a:xfrm>
              <a:custGeom>
                <a:rect b="b" l="l" r="r" t="t"/>
                <a:pathLst>
                  <a:path extrusionOk="0" h="16" w="7">
                    <a:moveTo>
                      <a:pt x="0" y="16"/>
                    </a:moveTo>
                    <a:cubicBezTo>
                      <a:pt x="1" y="15"/>
                      <a:pt x="1" y="14"/>
                      <a:pt x="2" y="13"/>
                    </a:cubicBezTo>
                    <a:cubicBezTo>
                      <a:pt x="3" y="13"/>
                      <a:pt x="3" y="12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3"/>
                      <a:pt x="7" y="1"/>
                      <a:pt x="7" y="0"/>
                    </a:cubicBezTo>
                    <a:lnTo>
                      <a:pt x="7" y="0"/>
                    </a:lnTo>
                    <a:cubicBezTo>
                      <a:pt x="7" y="6"/>
                      <a:pt x="4" y="12"/>
                      <a:pt x="0" y="1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2661" y="1141"/>
                <a:ext cx="0" cy="0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2562" y="1140"/>
                <a:ext cx="99" cy="55"/>
              </a:xfrm>
              <a:custGeom>
                <a:rect b="b" l="l" r="r" t="t"/>
                <a:pathLst>
                  <a:path extrusionOk="0" h="278" w="496">
                    <a:moveTo>
                      <a:pt x="496" y="8"/>
                    </a:moveTo>
                    <a:cubicBezTo>
                      <a:pt x="493" y="10"/>
                      <a:pt x="489" y="11"/>
                      <a:pt x="486" y="11"/>
                    </a:cubicBezTo>
                    <a:cubicBezTo>
                      <a:pt x="481" y="11"/>
                      <a:pt x="477" y="9"/>
                      <a:pt x="473" y="7"/>
                    </a:cubicBezTo>
                    <a:lnTo>
                      <a:pt x="463" y="0"/>
                    </a:lnTo>
                    <a:cubicBezTo>
                      <a:pt x="317" y="85"/>
                      <a:pt x="170" y="170"/>
                      <a:pt x="23" y="254"/>
                    </a:cubicBezTo>
                    <a:lnTo>
                      <a:pt x="23" y="190"/>
                    </a:lnTo>
                    <a:lnTo>
                      <a:pt x="0" y="204"/>
                    </a:lnTo>
                    <a:lnTo>
                      <a:pt x="0" y="254"/>
                    </a:lnTo>
                    <a:cubicBezTo>
                      <a:pt x="0" y="263"/>
                      <a:pt x="4" y="270"/>
                      <a:pt x="12" y="275"/>
                    </a:cubicBezTo>
                    <a:cubicBezTo>
                      <a:pt x="15" y="277"/>
                      <a:pt x="19" y="278"/>
                      <a:pt x="23" y="278"/>
                    </a:cubicBezTo>
                    <a:cubicBezTo>
                      <a:pt x="27" y="278"/>
                      <a:pt x="31" y="277"/>
                      <a:pt x="35" y="275"/>
                    </a:cubicBezTo>
                    <a:lnTo>
                      <a:pt x="496" y="8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2562" y="1167"/>
                <a:ext cx="5" cy="8"/>
              </a:xfrm>
              <a:custGeom>
                <a:rect b="b" l="l" r="r" t="t"/>
                <a:pathLst>
                  <a:path extrusionOk="0" h="41" w="23">
                    <a:moveTo>
                      <a:pt x="23" y="0"/>
                    </a:moveTo>
                    <a:lnTo>
                      <a:pt x="12" y="7"/>
                    </a:lnTo>
                    <a:cubicBezTo>
                      <a:pt x="4" y="11"/>
                      <a:pt x="0" y="19"/>
                      <a:pt x="0" y="27"/>
                    </a:cubicBezTo>
                    <a:lnTo>
                      <a:pt x="0" y="41"/>
                    </a:lnTo>
                    <a:cubicBezTo>
                      <a:pt x="8" y="36"/>
                      <a:pt x="16" y="32"/>
                      <a:pt x="23" y="27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2562" y="1172"/>
                <a:ext cx="5" cy="8"/>
              </a:xfrm>
              <a:custGeom>
                <a:rect b="b" l="l" r="r" t="t"/>
                <a:pathLst>
                  <a:path extrusionOk="0" h="41" w="23">
                    <a:moveTo>
                      <a:pt x="23" y="27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16" y="5"/>
                      <a:pt x="8" y="9"/>
                      <a:pt x="0" y="14"/>
                    </a:cubicBezTo>
                    <a:lnTo>
                      <a:pt x="0" y="41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2640" y="1123"/>
                <a:ext cx="4" cy="7"/>
              </a:xfrm>
              <a:custGeom>
                <a:rect b="b" l="l" r="r" t="t"/>
                <a:pathLst>
                  <a:path extrusionOk="0" h="35" w="23">
                    <a:moveTo>
                      <a:pt x="23" y="0"/>
                    </a:moveTo>
                    <a:cubicBezTo>
                      <a:pt x="19" y="0"/>
                      <a:pt x="15" y="1"/>
                      <a:pt x="11" y="3"/>
                    </a:cubicBezTo>
                    <a:lnTo>
                      <a:pt x="0" y="10"/>
                    </a:lnTo>
                    <a:lnTo>
                      <a:pt x="0" y="23"/>
                    </a:lnTo>
                    <a:cubicBezTo>
                      <a:pt x="0" y="27"/>
                      <a:pt x="1" y="31"/>
                      <a:pt x="3" y="35"/>
                    </a:cubicBez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7"/>
              <p:cNvSpPr/>
              <p:nvPr/>
            </p:nvSpPr>
            <p:spPr>
              <a:xfrm>
                <a:off x="2654" y="1131"/>
                <a:ext cx="9" cy="11"/>
              </a:xfrm>
              <a:custGeom>
                <a:rect b="b" l="l" r="r" t="t"/>
                <a:pathLst>
                  <a:path extrusionOk="0" h="52" w="46">
                    <a:moveTo>
                      <a:pt x="0" y="41"/>
                    </a:moveTo>
                    <a:lnTo>
                      <a:pt x="10" y="48"/>
                    </a:lnTo>
                    <a:cubicBezTo>
                      <a:pt x="14" y="50"/>
                      <a:pt x="18" y="52"/>
                      <a:pt x="23" y="52"/>
                    </a:cubicBezTo>
                    <a:cubicBezTo>
                      <a:pt x="26" y="52"/>
                      <a:pt x="30" y="51"/>
                      <a:pt x="33" y="49"/>
                    </a:cubicBezTo>
                    <a:lnTo>
                      <a:pt x="34" y="49"/>
                    </a:lnTo>
                    <a:cubicBezTo>
                      <a:pt x="35" y="48"/>
                      <a:pt x="35" y="48"/>
                      <a:pt x="36" y="47"/>
                    </a:cubicBezTo>
                    <a:cubicBezTo>
                      <a:pt x="37" y="47"/>
                      <a:pt x="38" y="46"/>
                      <a:pt x="39" y="45"/>
                    </a:cubicBezTo>
                    <a:cubicBezTo>
                      <a:pt x="43" y="41"/>
                      <a:pt x="46" y="35"/>
                      <a:pt x="46" y="29"/>
                    </a:cubicBezTo>
                    <a:cubicBezTo>
                      <a:pt x="46" y="21"/>
                      <a:pt x="42" y="14"/>
                      <a:pt x="36" y="9"/>
                    </a:cubicBezTo>
                    <a:lnTo>
                      <a:pt x="23" y="0"/>
                    </a:lnTo>
                    <a:lnTo>
                      <a:pt x="23" y="29"/>
                    </a:lnTo>
                    <a:cubicBezTo>
                      <a:pt x="15" y="33"/>
                      <a:pt x="8" y="37"/>
                      <a:pt x="0" y="41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7"/>
              <p:cNvSpPr/>
              <p:nvPr/>
            </p:nvSpPr>
            <p:spPr>
              <a:xfrm>
                <a:off x="2648" y="1128"/>
                <a:ext cx="6" cy="6"/>
              </a:xfrm>
              <a:custGeom>
                <a:rect b="b" l="l" r="r" t="t"/>
                <a:pathLst>
                  <a:path extrusionOk="0" h="6" w="6">
                    <a:moveTo>
                      <a:pt x="0" y="2"/>
                    </a:moveTo>
                    <a:lnTo>
                      <a:pt x="6" y="6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7"/>
              <p:cNvSpPr/>
              <p:nvPr/>
            </p:nvSpPr>
            <p:spPr>
              <a:xfrm>
                <a:off x="2644" y="1123"/>
                <a:ext cx="5" cy="4"/>
              </a:xfrm>
              <a:custGeom>
                <a:rect b="b" l="l" r="r" t="t"/>
                <a:pathLst>
                  <a:path extrusionOk="0" h="23" w="22">
                    <a:moveTo>
                      <a:pt x="13" y="4"/>
                    </a:moveTo>
                    <a:cubicBezTo>
                      <a:pt x="9" y="1"/>
                      <a:pt x="4" y="0"/>
                      <a:pt x="0" y="0"/>
                    </a:cubicBezTo>
                    <a:lnTo>
                      <a:pt x="0" y="23"/>
                    </a:lnTo>
                    <a:lnTo>
                      <a:pt x="0" y="23"/>
                    </a:lnTo>
                    <a:cubicBezTo>
                      <a:pt x="7" y="19"/>
                      <a:pt x="15" y="15"/>
                      <a:pt x="22" y="10"/>
                    </a:cubicBez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7"/>
              <p:cNvSpPr/>
              <p:nvPr/>
            </p:nvSpPr>
            <p:spPr>
              <a:xfrm>
                <a:off x="2644" y="1125"/>
                <a:ext cx="9" cy="5"/>
              </a:xfrm>
              <a:custGeom>
                <a:rect b="b" l="l" r="r" t="t"/>
                <a:pathLst>
                  <a:path extrusionOk="0" h="28" w="44">
                    <a:moveTo>
                      <a:pt x="22" y="0"/>
                    </a:moveTo>
                    <a:cubicBezTo>
                      <a:pt x="15" y="5"/>
                      <a:pt x="7" y="9"/>
                      <a:pt x="0" y="13"/>
                    </a:cubicBezTo>
                    <a:lnTo>
                      <a:pt x="21" y="28"/>
                    </a:lnTo>
                    <a:lnTo>
                      <a:pt x="44" y="15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>
                <a:off x="2654" y="1129"/>
                <a:ext cx="5" cy="8"/>
              </a:xfrm>
              <a:custGeom>
                <a:rect b="b" l="l" r="r" t="t"/>
                <a:pathLst>
                  <a:path extrusionOk="0" h="8" w="5">
                    <a:moveTo>
                      <a:pt x="0" y="5"/>
                    </a:moveTo>
                    <a:lnTo>
                      <a:pt x="5" y="8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>
                <a:off x="2646" y="1134"/>
                <a:ext cx="4" cy="3"/>
              </a:xfrm>
              <a:custGeom>
                <a:rect b="b" l="l" r="r" t="t"/>
                <a:pathLst>
                  <a:path extrusionOk="0" h="14" w="20">
                    <a:moveTo>
                      <a:pt x="20" y="14"/>
                    </a:moveTo>
                    <a:lnTo>
                      <a:pt x="20" y="14"/>
                    </a:lnTo>
                    <a:lnTo>
                      <a:pt x="0" y="0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2572" y="1133"/>
                <a:ext cx="72" cy="42"/>
              </a:xfrm>
              <a:custGeom>
                <a:rect b="b" l="l" r="r" t="t"/>
                <a:pathLst>
                  <a:path extrusionOk="0" h="42" w="72">
                    <a:moveTo>
                      <a:pt x="72" y="0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2634" y="1130"/>
                <a:ext cx="6" cy="3"/>
              </a:xfrm>
              <a:custGeom>
                <a:rect b="b" l="l" r="r" t="t"/>
                <a:pathLst>
                  <a:path extrusionOk="0" h="18" w="32">
                    <a:moveTo>
                      <a:pt x="32" y="0"/>
                    </a:moveTo>
                    <a:lnTo>
                      <a:pt x="0" y="18"/>
                    </a:lnTo>
                    <a:cubicBezTo>
                      <a:pt x="11" y="12"/>
                      <a:pt x="21" y="6"/>
                      <a:pt x="32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2572" y="1130"/>
                <a:ext cx="72" cy="45"/>
              </a:xfrm>
              <a:custGeom>
                <a:rect b="b" l="l" r="r" t="t"/>
                <a:pathLst>
                  <a:path extrusionOk="0" h="227" w="365">
                    <a:moveTo>
                      <a:pt x="353" y="8"/>
                    </a:moveTo>
                    <a:cubicBezTo>
                      <a:pt x="350" y="6"/>
                      <a:pt x="348" y="3"/>
                      <a:pt x="346" y="0"/>
                    </a:cubicBezTo>
                    <a:cubicBezTo>
                      <a:pt x="335" y="6"/>
                      <a:pt x="325" y="12"/>
                      <a:pt x="314" y="18"/>
                    </a:cubicBezTo>
                    <a:lnTo>
                      <a:pt x="0" y="200"/>
                    </a:lnTo>
                    <a:lnTo>
                      <a:pt x="0" y="227"/>
                    </a:lnTo>
                    <a:lnTo>
                      <a:pt x="365" y="16"/>
                    </a:lnTo>
                    <a:lnTo>
                      <a:pt x="353" y="8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2567" y="1137"/>
                <a:ext cx="87" cy="53"/>
              </a:xfrm>
              <a:custGeom>
                <a:rect b="b" l="l" r="r" t="t"/>
                <a:pathLst>
                  <a:path extrusionOk="0" h="268" w="440">
                    <a:moveTo>
                      <a:pt x="440" y="14"/>
                    </a:moveTo>
                    <a:lnTo>
                      <a:pt x="419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4" y="228"/>
                    </a:lnTo>
                    <a:lnTo>
                      <a:pt x="24" y="191"/>
                    </a:lnTo>
                    <a:lnTo>
                      <a:pt x="24" y="191"/>
                    </a:lnTo>
                    <a:lnTo>
                      <a:pt x="0" y="204"/>
                    </a:lnTo>
                    <a:lnTo>
                      <a:pt x="0" y="268"/>
                    </a:lnTo>
                    <a:cubicBezTo>
                      <a:pt x="147" y="184"/>
                      <a:pt x="294" y="99"/>
                      <a:pt x="440" y="14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2567" y="1169"/>
                <a:ext cx="5" cy="8"/>
              </a:xfrm>
              <a:custGeom>
                <a:rect b="b" l="l" r="r" t="t"/>
                <a:pathLst>
                  <a:path extrusionOk="0" h="8" w="5">
                    <a:moveTo>
                      <a:pt x="5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7"/>
              <p:cNvSpPr/>
              <p:nvPr/>
            </p:nvSpPr>
            <p:spPr>
              <a:xfrm>
                <a:off x="2644" y="1130"/>
                <a:ext cx="10" cy="7"/>
              </a:xfrm>
              <a:custGeom>
                <a:rect b="b" l="l" r="r" t="t"/>
                <a:pathLst>
                  <a:path extrusionOk="0" h="7" w="10">
                    <a:moveTo>
                      <a:pt x="10" y="4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7"/>
              <p:cNvSpPr/>
              <p:nvPr/>
            </p:nvSpPr>
            <p:spPr>
              <a:xfrm>
                <a:off x="2640" y="1127"/>
                <a:ext cx="4" cy="3"/>
              </a:xfrm>
              <a:custGeom>
                <a:rect b="b" l="l" r="r" t="t"/>
                <a:pathLst>
                  <a:path extrusionOk="0" h="12" w="20">
                    <a:moveTo>
                      <a:pt x="20" y="0"/>
                    </a:moveTo>
                    <a:lnTo>
                      <a:pt x="20" y="0"/>
                    </a:lnTo>
                    <a:lnTo>
                      <a:pt x="0" y="12"/>
                    </a:lnTo>
                    <a:lnTo>
                      <a:pt x="0" y="12"/>
                    </a:lnTo>
                    <a:cubicBezTo>
                      <a:pt x="7" y="8"/>
                      <a:pt x="13" y="4"/>
                      <a:pt x="2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>
                <a:off x="2640" y="1127"/>
                <a:ext cx="8" cy="6"/>
              </a:xfrm>
              <a:custGeom>
                <a:rect b="b" l="l" r="r" t="t"/>
                <a:pathLst>
                  <a:path extrusionOk="0" h="28" w="41">
                    <a:moveTo>
                      <a:pt x="0" y="12"/>
                    </a:moveTo>
                    <a:cubicBezTo>
                      <a:pt x="2" y="15"/>
                      <a:pt x="4" y="18"/>
                      <a:pt x="7" y="20"/>
                    </a:cubicBezTo>
                    <a:lnTo>
                      <a:pt x="19" y="28"/>
                    </a:lnTo>
                    <a:lnTo>
                      <a:pt x="41" y="15"/>
                    </a:lnTo>
                    <a:lnTo>
                      <a:pt x="20" y="0"/>
                    </a:lnTo>
                    <a:cubicBezTo>
                      <a:pt x="13" y="4"/>
                      <a:pt x="7" y="8"/>
                      <a:pt x="0" y="12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>
                <a:off x="2650" y="1134"/>
                <a:ext cx="9" cy="6"/>
              </a:xfrm>
              <a:custGeom>
                <a:rect b="b" l="l" r="r" t="t"/>
                <a:pathLst>
                  <a:path extrusionOk="0" h="28" w="44">
                    <a:moveTo>
                      <a:pt x="20" y="0"/>
                    </a:moveTo>
                    <a:lnTo>
                      <a:pt x="20" y="2"/>
                    </a:lnTo>
                    <a:lnTo>
                      <a:pt x="0" y="14"/>
                    </a:lnTo>
                    <a:lnTo>
                      <a:pt x="21" y="28"/>
                    </a:lnTo>
                    <a:cubicBezTo>
                      <a:pt x="29" y="24"/>
                      <a:pt x="36" y="20"/>
                      <a:pt x="44" y="16"/>
                    </a:cubicBezTo>
                    <a:lnTo>
                      <a:pt x="20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>
                <a:off x="2907" y="1416"/>
                <a:ext cx="2" cy="8"/>
              </a:xfrm>
              <a:custGeom>
                <a:rect b="b" l="l" r="r" t="t"/>
                <a:pathLst>
                  <a:path extrusionOk="0" h="40" w="9">
                    <a:moveTo>
                      <a:pt x="9" y="0"/>
                    </a:moveTo>
                    <a:cubicBezTo>
                      <a:pt x="6" y="14"/>
                      <a:pt x="3" y="27"/>
                      <a:pt x="0" y="40"/>
                    </a:cubicBezTo>
                    <a:cubicBezTo>
                      <a:pt x="4" y="27"/>
                      <a:pt x="6" y="13"/>
                      <a:pt x="9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>
                <a:off x="2904" y="1432"/>
                <a:ext cx="1" cy="4"/>
              </a:xfrm>
              <a:custGeom>
                <a:rect b="b" l="l" r="r" t="t"/>
                <a:pathLst>
                  <a:path extrusionOk="0" h="17" w="5">
                    <a:moveTo>
                      <a:pt x="3" y="9"/>
                    </a:moveTo>
                    <a:cubicBezTo>
                      <a:pt x="4" y="6"/>
                      <a:pt x="4" y="3"/>
                      <a:pt x="5" y="0"/>
                    </a:cubicBezTo>
                    <a:cubicBezTo>
                      <a:pt x="4" y="5"/>
                      <a:pt x="2" y="11"/>
                      <a:pt x="0" y="17"/>
                    </a:cubicBezTo>
                    <a:cubicBezTo>
                      <a:pt x="1" y="14"/>
                      <a:pt x="2" y="12"/>
                      <a:pt x="3" y="9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2912" y="1382"/>
                <a:ext cx="0" cy="3"/>
              </a:xfrm>
              <a:custGeom>
                <a:rect b="b" l="l" r="r" t="t"/>
                <a:pathLst>
                  <a:path extrusionOk="0" h="14" w="1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1"/>
                      <a:pt x="0" y="9"/>
                      <a:pt x="0" y="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5" name="Google Shape;645;p17"/>
            <p:cNvGrpSpPr/>
            <p:nvPr/>
          </p:nvGrpSpPr>
          <p:grpSpPr>
            <a:xfrm>
              <a:off x="4707392" y="528886"/>
              <a:ext cx="447797" cy="543686"/>
              <a:chOff x="2636" y="1242"/>
              <a:chExt cx="308" cy="375"/>
            </a:xfrm>
          </p:grpSpPr>
          <p:sp>
            <p:nvSpPr>
              <p:cNvPr id="646" name="Google Shape;646;p17"/>
              <p:cNvSpPr/>
              <p:nvPr/>
            </p:nvSpPr>
            <p:spPr>
              <a:xfrm>
                <a:off x="2792" y="1571"/>
                <a:ext cx="1" cy="1"/>
              </a:xfrm>
              <a:custGeom>
                <a:rect b="b" l="l" r="r" t="t"/>
                <a:pathLst>
                  <a:path extrusionOk="0" h="3" w="7">
                    <a:moveTo>
                      <a:pt x="7" y="0"/>
                    </a:moveTo>
                    <a:cubicBezTo>
                      <a:pt x="5" y="2"/>
                      <a:pt x="2" y="2"/>
                      <a:pt x="0" y="3"/>
                    </a:cubicBezTo>
                    <a:cubicBezTo>
                      <a:pt x="2" y="2"/>
                      <a:pt x="5" y="2"/>
                      <a:pt x="7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>
                <a:off x="2911" y="1392"/>
                <a:ext cx="1" cy="11"/>
              </a:xfrm>
              <a:custGeom>
                <a:rect b="b" l="l" r="r" t="t"/>
                <a:pathLst>
                  <a:path extrusionOk="0" h="54" w="5">
                    <a:moveTo>
                      <a:pt x="5" y="0"/>
                    </a:moveTo>
                    <a:cubicBezTo>
                      <a:pt x="4" y="18"/>
                      <a:pt x="2" y="36"/>
                      <a:pt x="0" y="54"/>
                    </a:cubicBezTo>
                    <a:cubicBezTo>
                      <a:pt x="2" y="36"/>
                      <a:pt x="4" y="17"/>
                      <a:pt x="5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>
                <a:off x="2777" y="1575"/>
                <a:ext cx="7" cy="1"/>
              </a:xfrm>
              <a:custGeom>
                <a:rect b="b" l="l" r="r" t="t"/>
                <a:pathLst>
                  <a:path extrusionOk="0" h="8" w="32">
                    <a:moveTo>
                      <a:pt x="32" y="0"/>
                    </a:moveTo>
                    <a:cubicBezTo>
                      <a:pt x="21" y="3"/>
                      <a:pt x="11" y="6"/>
                      <a:pt x="0" y="8"/>
                    </a:cubicBezTo>
                    <a:cubicBezTo>
                      <a:pt x="11" y="6"/>
                      <a:pt x="21" y="3"/>
                      <a:pt x="32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>
                <a:off x="2899" y="1446"/>
                <a:ext cx="1" cy="3"/>
              </a:xfrm>
              <a:custGeom>
                <a:rect b="b" l="l" r="r" t="t"/>
                <a:pathLst>
                  <a:path extrusionOk="0" h="19" w="7">
                    <a:moveTo>
                      <a:pt x="7" y="0"/>
                    </a:moveTo>
                    <a:cubicBezTo>
                      <a:pt x="5" y="6"/>
                      <a:pt x="3" y="12"/>
                      <a:pt x="0" y="19"/>
                    </a:cubicBezTo>
                    <a:cubicBezTo>
                      <a:pt x="3" y="12"/>
                      <a:pt x="5" y="6"/>
                      <a:pt x="7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>
                <a:off x="2784" y="1573"/>
                <a:ext cx="5" cy="2"/>
              </a:xfrm>
              <a:custGeom>
                <a:rect b="b" l="l" r="r" t="t"/>
                <a:pathLst>
                  <a:path extrusionOk="0" h="7" w="21">
                    <a:moveTo>
                      <a:pt x="21" y="0"/>
                    </a:moveTo>
                    <a:cubicBezTo>
                      <a:pt x="14" y="2"/>
                      <a:pt x="7" y="5"/>
                      <a:pt x="0" y="7"/>
                    </a:cubicBezTo>
                    <a:cubicBezTo>
                      <a:pt x="7" y="5"/>
                      <a:pt x="14" y="3"/>
                      <a:pt x="21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>
                <a:off x="2863" y="1506"/>
                <a:ext cx="6" cy="8"/>
              </a:xfrm>
              <a:custGeom>
                <a:rect b="b" l="l" r="r" t="t"/>
                <a:pathLst>
                  <a:path extrusionOk="0" h="38" w="28">
                    <a:moveTo>
                      <a:pt x="28" y="0"/>
                    </a:moveTo>
                    <a:cubicBezTo>
                      <a:pt x="19" y="13"/>
                      <a:pt x="9" y="26"/>
                      <a:pt x="0" y="38"/>
                    </a:cubicBezTo>
                    <a:cubicBezTo>
                      <a:pt x="9" y="26"/>
                      <a:pt x="19" y="13"/>
                      <a:pt x="28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2856" y="1521"/>
                <a:ext cx="1" cy="1"/>
              </a:xfrm>
              <a:custGeom>
                <a:rect b="b" l="l" r="r" t="t"/>
                <a:pathLst>
                  <a:path extrusionOk="0" h="8" w="7">
                    <a:moveTo>
                      <a:pt x="7" y="0"/>
                    </a:moveTo>
                    <a:cubicBezTo>
                      <a:pt x="4" y="3"/>
                      <a:pt x="2" y="5"/>
                      <a:pt x="0" y="8"/>
                    </a:cubicBezTo>
                    <a:cubicBezTo>
                      <a:pt x="2" y="6"/>
                      <a:pt x="4" y="3"/>
                      <a:pt x="7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2869" y="1457"/>
                <a:ext cx="27" cy="49"/>
              </a:xfrm>
              <a:custGeom>
                <a:rect b="b" l="l" r="r" t="t"/>
                <a:pathLst>
                  <a:path extrusionOk="0" h="248" w="138">
                    <a:moveTo>
                      <a:pt x="64" y="149"/>
                    </a:moveTo>
                    <a:cubicBezTo>
                      <a:pt x="92" y="100"/>
                      <a:pt x="117" y="50"/>
                      <a:pt x="138" y="0"/>
                    </a:cubicBezTo>
                    <a:cubicBezTo>
                      <a:pt x="102" y="84"/>
                      <a:pt x="56" y="169"/>
                      <a:pt x="0" y="248"/>
                    </a:cubicBezTo>
                    <a:cubicBezTo>
                      <a:pt x="23" y="216"/>
                      <a:pt x="44" y="184"/>
                      <a:pt x="64" y="14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>
                <a:off x="2909" y="1405"/>
                <a:ext cx="1" cy="7"/>
              </a:xfrm>
              <a:custGeom>
                <a:rect b="b" l="l" r="r" t="t"/>
                <a:pathLst>
                  <a:path extrusionOk="0" h="36" w="5">
                    <a:moveTo>
                      <a:pt x="5" y="0"/>
                    </a:moveTo>
                    <a:cubicBezTo>
                      <a:pt x="4" y="12"/>
                      <a:pt x="2" y="24"/>
                      <a:pt x="0" y="36"/>
                    </a:cubicBezTo>
                    <a:cubicBezTo>
                      <a:pt x="2" y="24"/>
                      <a:pt x="4" y="12"/>
                      <a:pt x="5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>
                <a:off x="2764" y="1578"/>
                <a:ext cx="1" cy="0"/>
              </a:xfrm>
              <a:custGeom>
                <a:rect b="b" l="l" r="r" t="t"/>
                <a:pathLst>
                  <a:path extrusionOk="0" h="120000"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>
                <a:off x="2765" y="1578"/>
                <a:ext cx="5" cy="0"/>
              </a:xfrm>
              <a:custGeom>
                <a:rect b="b" l="l" r="r" t="t"/>
                <a:pathLst>
                  <a:path extrusionOk="0" h="2" w="25">
                    <a:moveTo>
                      <a:pt x="19" y="0"/>
                    </a:moveTo>
                    <a:cubicBezTo>
                      <a:pt x="21" y="0"/>
                      <a:pt x="23" y="0"/>
                      <a:pt x="25" y="0"/>
                    </a:cubicBezTo>
                    <a:cubicBezTo>
                      <a:pt x="17" y="0"/>
                      <a:pt x="8" y="0"/>
                      <a:pt x="0" y="0"/>
                    </a:cubicBezTo>
                    <a:cubicBezTo>
                      <a:pt x="6" y="0"/>
                      <a:pt x="12" y="0"/>
                      <a:pt x="19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>
                <a:off x="2772" y="1577"/>
                <a:ext cx="5" cy="0"/>
              </a:xfrm>
              <a:custGeom>
                <a:rect b="b" l="l" r="r" t="t"/>
                <a:pathLst>
                  <a:path extrusionOk="0" h="4" w="25">
                    <a:moveTo>
                      <a:pt x="25" y="0"/>
                    </a:moveTo>
                    <a:cubicBezTo>
                      <a:pt x="17" y="0"/>
                      <a:pt x="9" y="0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741" y="1321"/>
                <a:ext cx="167" cy="257"/>
              </a:xfrm>
              <a:custGeom>
                <a:rect b="b" l="l" r="r" t="t"/>
                <a:pathLst>
                  <a:path extrusionOk="0" h="1299" w="848">
                    <a:moveTo>
                      <a:pt x="825" y="287"/>
                    </a:moveTo>
                    <a:cubicBezTo>
                      <a:pt x="825" y="626"/>
                      <a:pt x="587" y="1038"/>
                      <a:pt x="293" y="1208"/>
                    </a:cubicBezTo>
                    <a:cubicBezTo>
                      <a:pt x="185" y="1270"/>
                      <a:pt x="84" y="1291"/>
                      <a:pt x="0" y="1275"/>
                    </a:cubicBezTo>
                    <a:cubicBezTo>
                      <a:pt x="2" y="1276"/>
                      <a:pt x="5" y="1277"/>
                      <a:pt x="8" y="1279"/>
                    </a:cubicBezTo>
                    <a:cubicBezTo>
                      <a:pt x="8" y="1279"/>
                      <a:pt x="8" y="1279"/>
                      <a:pt x="8" y="1279"/>
                    </a:cubicBezTo>
                    <a:cubicBezTo>
                      <a:pt x="33" y="1289"/>
                      <a:pt x="61" y="1296"/>
                      <a:pt x="89" y="1298"/>
                    </a:cubicBezTo>
                    <a:cubicBezTo>
                      <a:pt x="91" y="1298"/>
                      <a:pt x="92" y="1298"/>
                      <a:pt x="93" y="1298"/>
                    </a:cubicBezTo>
                    <a:cubicBezTo>
                      <a:pt x="101" y="1299"/>
                      <a:pt x="109" y="1299"/>
                      <a:pt x="116" y="1299"/>
                    </a:cubicBezTo>
                    <a:cubicBezTo>
                      <a:pt x="176" y="1289"/>
                      <a:pt x="240" y="1265"/>
                      <a:pt x="305" y="1228"/>
                    </a:cubicBezTo>
                    <a:cubicBezTo>
                      <a:pt x="604" y="1055"/>
                      <a:pt x="848" y="633"/>
                      <a:pt x="848" y="287"/>
                    </a:cubicBezTo>
                    <a:cubicBezTo>
                      <a:pt x="848" y="212"/>
                      <a:pt x="837" y="145"/>
                      <a:pt x="815" y="88"/>
                    </a:cubicBezTo>
                    <a:cubicBezTo>
                      <a:pt x="803" y="67"/>
                      <a:pt x="790" y="49"/>
                      <a:pt x="775" y="33"/>
                    </a:cubicBezTo>
                    <a:cubicBezTo>
                      <a:pt x="771" y="29"/>
                      <a:pt x="767" y="25"/>
                      <a:pt x="763" y="21"/>
                    </a:cubicBezTo>
                    <a:cubicBezTo>
                      <a:pt x="760" y="18"/>
                      <a:pt x="758" y="16"/>
                      <a:pt x="755" y="13"/>
                    </a:cubicBezTo>
                    <a:cubicBezTo>
                      <a:pt x="749" y="9"/>
                      <a:pt x="743" y="4"/>
                      <a:pt x="736" y="0"/>
                    </a:cubicBezTo>
                    <a:cubicBezTo>
                      <a:pt x="792" y="64"/>
                      <a:pt x="825" y="162"/>
                      <a:pt x="825" y="287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759" y="1578"/>
                <a:ext cx="5" cy="0"/>
              </a:xfrm>
              <a:custGeom>
                <a:rect b="b" l="l" r="r" t="t"/>
                <a:pathLst>
                  <a:path extrusionOk="0" h="1" w="23">
                    <a:moveTo>
                      <a:pt x="0" y="0"/>
                    </a:moveTo>
                    <a:cubicBezTo>
                      <a:pt x="8" y="0"/>
                      <a:pt x="15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8" y="0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886" y="1320"/>
                <a:ext cx="4" cy="3"/>
              </a:xfrm>
              <a:custGeom>
                <a:rect b="b" l="l" r="r" t="t"/>
                <a:pathLst>
                  <a:path extrusionOk="0" h="15" w="20">
                    <a:moveTo>
                      <a:pt x="20" y="15"/>
                    </a:moveTo>
                    <a:cubicBezTo>
                      <a:pt x="14" y="10"/>
                      <a:pt x="7" y="5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8" y="6"/>
                      <a:pt x="14" y="11"/>
                      <a:pt x="20" y="15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742" y="1574"/>
                <a:ext cx="16" cy="4"/>
              </a:xfrm>
              <a:custGeom>
                <a:rect b="b" l="l" r="r" t="t"/>
                <a:pathLst>
                  <a:path extrusionOk="0" h="19" w="81">
                    <a:moveTo>
                      <a:pt x="81" y="19"/>
                    </a:moveTo>
                    <a:cubicBezTo>
                      <a:pt x="53" y="17"/>
                      <a:pt x="25" y="10"/>
                      <a:pt x="0" y="0"/>
                    </a:cubicBezTo>
                    <a:cubicBezTo>
                      <a:pt x="25" y="10"/>
                      <a:pt x="52" y="17"/>
                      <a:pt x="81" y="1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892" y="1325"/>
                <a:ext cx="2" cy="2"/>
              </a:xfrm>
              <a:custGeom>
                <a:rect b="b" l="l" r="r" t="t"/>
                <a:pathLst>
                  <a:path extrusionOk="0" h="12" w="12">
                    <a:moveTo>
                      <a:pt x="0" y="0"/>
                    </a:moveTo>
                    <a:cubicBezTo>
                      <a:pt x="4" y="4"/>
                      <a:pt x="8" y="8"/>
                      <a:pt x="12" y="12"/>
                    </a:cubicBezTo>
                    <a:cubicBezTo>
                      <a:pt x="8" y="8"/>
                      <a:pt x="4" y="4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740" y="1573"/>
                <a:ext cx="2" cy="1"/>
              </a:xfrm>
              <a:custGeom>
                <a:rect b="b" l="l" r="r" t="t"/>
                <a:pathLst>
                  <a:path extrusionOk="0" h="4" w="10">
                    <a:moveTo>
                      <a:pt x="0" y="0"/>
                    </a:moveTo>
                    <a:cubicBezTo>
                      <a:pt x="3" y="1"/>
                      <a:pt x="6" y="2"/>
                      <a:pt x="10" y="4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730" y="1315"/>
                <a:ext cx="174" cy="261"/>
              </a:xfrm>
              <a:custGeom>
                <a:rect b="b" l="l" r="r" t="t"/>
                <a:pathLst>
                  <a:path extrusionOk="0" h="1321" w="879">
                    <a:moveTo>
                      <a:pt x="855" y="317"/>
                    </a:moveTo>
                    <a:cubicBezTo>
                      <a:pt x="855" y="648"/>
                      <a:pt x="622" y="1052"/>
                      <a:pt x="336" y="1218"/>
                    </a:cubicBezTo>
                    <a:cubicBezTo>
                      <a:pt x="216" y="1287"/>
                      <a:pt x="103" y="1305"/>
                      <a:pt x="14" y="1269"/>
                    </a:cubicBezTo>
                    <a:cubicBezTo>
                      <a:pt x="9" y="1270"/>
                      <a:pt x="5" y="1270"/>
                      <a:pt x="0" y="1270"/>
                    </a:cubicBezTo>
                    <a:cubicBezTo>
                      <a:pt x="10" y="1279"/>
                      <a:pt x="21" y="1287"/>
                      <a:pt x="32" y="1294"/>
                    </a:cubicBezTo>
                    <a:lnTo>
                      <a:pt x="37" y="1296"/>
                    </a:lnTo>
                    <a:cubicBezTo>
                      <a:pt x="37" y="1296"/>
                      <a:pt x="37" y="1297"/>
                      <a:pt x="37" y="1297"/>
                    </a:cubicBezTo>
                    <a:cubicBezTo>
                      <a:pt x="42" y="1300"/>
                      <a:pt x="48" y="1302"/>
                      <a:pt x="54" y="1305"/>
                    </a:cubicBezTo>
                    <a:cubicBezTo>
                      <a:pt x="138" y="1321"/>
                      <a:pt x="239" y="1300"/>
                      <a:pt x="347" y="1238"/>
                    </a:cubicBezTo>
                    <a:cubicBezTo>
                      <a:pt x="641" y="1068"/>
                      <a:pt x="879" y="656"/>
                      <a:pt x="879" y="317"/>
                    </a:cubicBezTo>
                    <a:cubicBezTo>
                      <a:pt x="879" y="192"/>
                      <a:pt x="846" y="94"/>
                      <a:pt x="790" y="30"/>
                    </a:cubicBezTo>
                    <a:cubicBezTo>
                      <a:pt x="788" y="28"/>
                      <a:pt x="787" y="27"/>
                      <a:pt x="785" y="26"/>
                    </a:cubicBezTo>
                    <a:cubicBezTo>
                      <a:pt x="782" y="24"/>
                      <a:pt x="779" y="22"/>
                      <a:pt x="776" y="20"/>
                    </a:cubicBezTo>
                    <a:lnTo>
                      <a:pt x="772" y="18"/>
                    </a:lnTo>
                    <a:cubicBezTo>
                      <a:pt x="759" y="11"/>
                      <a:pt x="746" y="5"/>
                      <a:pt x="732" y="0"/>
                    </a:cubicBezTo>
                    <a:cubicBezTo>
                      <a:pt x="734" y="4"/>
                      <a:pt x="736" y="8"/>
                      <a:pt x="738" y="12"/>
                    </a:cubicBezTo>
                    <a:cubicBezTo>
                      <a:pt x="814" y="71"/>
                      <a:pt x="855" y="178"/>
                      <a:pt x="855" y="31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885" y="1320"/>
                <a:ext cx="1" cy="1"/>
              </a:xfrm>
              <a:custGeom>
                <a:rect b="b" l="l" r="r" t="t"/>
                <a:pathLst>
                  <a:path extrusionOk="0" h="4" w="5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2" y="1"/>
                      <a:pt x="3" y="2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737" y="1572"/>
                <a:ext cx="4" cy="1"/>
              </a:xfrm>
              <a:custGeom>
                <a:rect b="b" l="l" r="r" t="t"/>
                <a:pathLst>
                  <a:path extrusionOk="0" h="8" w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"/>
                      <a:pt x="10" y="5"/>
                      <a:pt x="15" y="8"/>
                    </a:cubicBezTo>
                    <a:cubicBezTo>
                      <a:pt x="16" y="8"/>
                      <a:pt x="16" y="8"/>
                      <a:pt x="17" y="8"/>
                    </a:cubicBezTo>
                    <a:cubicBezTo>
                      <a:pt x="11" y="5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871" y="1314"/>
                <a:ext cx="5" cy="3"/>
              </a:xfrm>
              <a:custGeom>
                <a:rect b="b" l="l" r="r" t="t"/>
                <a:pathLst>
                  <a:path extrusionOk="0" h="18" w="27">
                    <a:moveTo>
                      <a:pt x="27" y="18"/>
                    </a:moveTo>
                    <a:cubicBezTo>
                      <a:pt x="25" y="14"/>
                      <a:pt x="23" y="10"/>
                      <a:pt x="21" y="6"/>
                    </a:cubicBezTo>
                    <a:cubicBezTo>
                      <a:pt x="14" y="4"/>
                      <a:pt x="7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5"/>
                      <a:pt x="19" y="11"/>
                      <a:pt x="27" y="1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883" y="1318"/>
                <a:ext cx="1" cy="1"/>
              </a:xfrm>
              <a:custGeom>
                <a:rect b="b" l="l" r="r" t="t"/>
                <a:pathLst>
                  <a:path extrusionOk="0" h="2" w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4" y="2"/>
                    </a:lnTo>
                    <a:cubicBezTo>
                      <a:pt x="3" y="2"/>
                      <a:pt x="3" y="1"/>
                      <a:pt x="2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727" y="1563"/>
                <a:ext cx="6" cy="3"/>
              </a:xfrm>
              <a:custGeom>
                <a:rect b="b" l="l" r="r" t="t"/>
                <a:pathLst>
                  <a:path extrusionOk="0" h="15" w="30">
                    <a:moveTo>
                      <a:pt x="16" y="15"/>
                    </a:moveTo>
                    <a:cubicBezTo>
                      <a:pt x="21" y="15"/>
                      <a:pt x="25" y="15"/>
                      <a:pt x="30" y="14"/>
                    </a:cubicBezTo>
                    <a:cubicBezTo>
                      <a:pt x="20" y="10"/>
                      <a:pt x="9" y="5"/>
                      <a:pt x="0" y="0"/>
                    </a:cubicBezTo>
                    <a:cubicBezTo>
                      <a:pt x="5" y="5"/>
                      <a:pt x="10" y="10"/>
                      <a:pt x="16" y="15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651" y="1555"/>
                <a:ext cx="63" cy="52"/>
              </a:xfrm>
              <a:custGeom>
                <a:rect b="b" l="l" r="r" t="t"/>
                <a:pathLst>
                  <a:path extrusionOk="0" h="265" w="316">
                    <a:moveTo>
                      <a:pt x="231" y="190"/>
                    </a:moveTo>
                    <a:cubicBezTo>
                      <a:pt x="186" y="164"/>
                      <a:pt x="140" y="137"/>
                      <a:pt x="122" y="124"/>
                    </a:cubicBezTo>
                    <a:cubicBezTo>
                      <a:pt x="78" y="90"/>
                      <a:pt x="44" y="48"/>
                      <a:pt x="20" y="0"/>
                    </a:cubicBezTo>
                    <a:lnTo>
                      <a:pt x="0" y="11"/>
                    </a:lnTo>
                    <a:cubicBezTo>
                      <a:pt x="26" y="62"/>
                      <a:pt x="61" y="107"/>
                      <a:pt x="108" y="142"/>
                    </a:cubicBezTo>
                    <a:cubicBezTo>
                      <a:pt x="135" y="163"/>
                      <a:pt x="215" y="208"/>
                      <a:pt x="274" y="241"/>
                    </a:cubicBezTo>
                    <a:lnTo>
                      <a:pt x="314" y="264"/>
                    </a:lnTo>
                    <a:cubicBezTo>
                      <a:pt x="315" y="264"/>
                      <a:pt x="315" y="264"/>
                      <a:pt x="316" y="265"/>
                    </a:cubicBezTo>
                    <a:cubicBezTo>
                      <a:pt x="283" y="245"/>
                      <a:pt x="255" y="219"/>
                      <a:pt x="231" y="19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762" y="1242"/>
                <a:ext cx="140" cy="40"/>
              </a:xfrm>
              <a:custGeom>
                <a:rect b="b" l="l" r="r" t="t"/>
                <a:pathLst>
                  <a:path extrusionOk="0" h="199" w="710">
                    <a:moveTo>
                      <a:pt x="61" y="160"/>
                    </a:moveTo>
                    <a:cubicBezTo>
                      <a:pt x="195" y="84"/>
                      <a:pt x="369" y="29"/>
                      <a:pt x="515" y="107"/>
                    </a:cubicBezTo>
                    <a:lnTo>
                      <a:pt x="601" y="157"/>
                    </a:lnTo>
                    <a:cubicBezTo>
                      <a:pt x="639" y="163"/>
                      <a:pt x="676" y="175"/>
                      <a:pt x="710" y="193"/>
                    </a:cubicBezTo>
                    <a:cubicBezTo>
                      <a:pt x="710" y="193"/>
                      <a:pt x="709" y="193"/>
                      <a:pt x="709" y="193"/>
                    </a:cubicBezTo>
                    <a:lnTo>
                      <a:pt x="526" y="87"/>
                    </a:lnTo>
                    <a:cubicBezTo>
                      <a:pt x="364" y="0"/>
                      <a:pt x="177" y="67"/>
                      <a:pt x="50" y="139"/>
                    </a:cubicBezTo>
                    <a:cubicBezTo>
                      <a:pt x="50" y="139"/>
                      <a:pt x="49" y="140"/>
                      <a:pt x="49" y="140"/>
                    </a:cubicBezTo>
                    <a:cubicBezTo>
                      <a:pt x="33" y="149"/>
                      <a:pt x="16" y="160"/>
                      <a:pt x="0" y="171"/>
                    </a:cubicBezTo>
                    <a:lnTo>
                      <a:pt x="0" y="199"/>
                    </a:lnTo>
                    <a:cubicBezTo>
                      <a:pt x="20" y="185"/>
                      <a:pt x="40" y="172"/>
                      <a:pt x="61" y="16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734" y="1283"/>
                <a:ext cx="19" cy="21"/>
              </a:xfrm>
              <a:custGeom>
                <a:rect b="b" l="l" r="r" t="t"/>
                <a:pathLst>
                  <a:path extrusionOk="0" h="110" w="96">
                    <a:moveTo>
                      <a:pt x="0" y="110"/>
                    </a:moveTo>
                    <a:cubicBezTo>
                      <a:pt x="31" y="81"/>
                      <a:pt x="63" y="54"/>
                      <a:pt x="96" y="29"/>
                    </a:cubicBezTo>
                    <a:lnTo>
                      <a:pt x="96" y="0"/>
                    </a:lnTo>
                    <a:cubicBezTo>
                      <a:pt x="63" y="24"/>
                      <a:pt x="31" y="51"/>
                      <a:pt x="0" y="79"/>
                    </a:cubicBezTo>
                    <a:lnTo>
                      <a:pt x="0" y="11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643" y="1531"/>
                <a:ext cx="9" cy="18"/>
              </a:xfrm>
              <a:custGeom>
                <a:rect b="b" l="l" r="r" t="t"/>
                <a:pathLst>
                  <a:path extrusionOk="0" h="88" w="44">
                    <a:moveTo>
                      <a:pt x="0" y="13"/>
                    </a:moveTo>
                    <a:cubicBezTo>
                      <a:pt x="6" y="39"/>
                      <a:pt x="14" y="64"/>
                      <a:pt x="23" y="88"/>
                    </a:cubicBezTo>
                    <a:lnTo>
                      <a:pt x="44" y="77"/>
                    </a:lnTo>
                    <a:cubicBezTo>
                      <a:pt x="34" y="52"/>
                      <a:pt x="27" y="27"/>
                      <a:pt x="21" y="0"/>
                    </a:cubicBezTo>
                    <a:lnTo>
                      <a:pt x="0" y="13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757" y="1276"/>
                <a:ext cx="5" cy="9"/>
              </a:xfrm>
              <a:custGeom>
                <a:rect b="b" l="l" r="r" t="t"/>
                <a:pathLst>
                  <a:path extrusionOk="0" h="45" w="23">
                    <a:moveTo>
                      <a:pt x="0" y="45"/>
                    </a:moveTo>
                    <a:cubicBezTo>
                      <a:pt x="8" y="39"/>
                      <a:pt x="15" y="33"/>
                      <a:pt x="23" y="28"/>
                    </a:cubicBezTo>
                    <a:lnTo>
                      <a:pt x="23" y="0"/>
                    </a:lnTo>
                    <a:cubicBezTo>
                      <a:pt x="15" y="5"/>
                      <a:pt x="8" y="11"/>
                      <a:pt x="0" y="16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649" y="1551"/>
                <a:ext cx="6" cy="6"/>
              </a:xfrm>
              <a:custGeom>
                <a:rect b="b" l="l" r="r" t="t"/>
                <a:pathLst>
                  <a:path extrusionOk="0" h="33" w="31">
                    <a:moveTo>
                      <a:pt x="21" y="0"/>
                    </a:moveTo>
                    <a:lnTo>
                      <a:pt x="0" y="12"/>
                    </a:lnTo>
                    <a:cubicBezTo>
                      <a:pt x="3" y="19"/>
                      <a:pt x="7" y="26"/>
                      <a:pt x="11" y="33"/>
                    </a:cubicBezTo>
                    <a:lnTo>
                      <a:pt x="31" y="22"/>
                    </a:lnTo>
                    <a:cubicBezTo>
                      <a:pt x="27" y="15"/>
                      <a:pt x="24" y="8"/>
                      <a:pt x="21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753" y="1279"/>
                <a:ext cx="4" cy="9"/>
              </a:xfrm>
              <a:custGeom>
                <a:rect b="b" l="l" r="r" t="t"/>
                <a:pathLst>
                  <a:path extrusionOk="0" h="46" w="23">
                    <a:moveTo>
                      <a:pt x="0" y="46"/>
                    </a:moveTo>
                    <a:cubicBezTo>
                      <a:pt x="7" y="40"/>
                      <a:pt x="15" y="34"/>
                      <a:pt x="23" y="29"/>
                    </a:cubicBezTo>
                    <a:lnTo>
                      <a:pt x="23" y="0"/>
                    </a:lnTo>
                    <a:cubicBezTo>
                      <a:pt x="15" y="6"/>
                      <a:pt x="7" y="11"/>
                      <a:pt x="0" y="17"/>
                    </a:cubicBezTo>
                    <a:lnTo>
                      <a:pt x="0" y="46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647" y="1546"/>
                <a:ext cx="6" cy="7"/>
              </a:xfrm>
              <a:custGeom>
                <a:rect b="b" l="l" r="r" t="t"/>
                <a:pathLst>
                  <a:path extrusionOk="0" h="33" w="30">
                    <a:moveTo>
                      <a:pt x="0" y="11"/>
                    </a:moveTo>
                    <a:cubicBezTo>
                      <a:pt x="3" y="19"/>
                      <a:pt x="6" y="26"/>
                      <a:pt x="9" y="33"/>
                    </a:cubicBezTo>
                    <a:lnTo>
                      <a:pt x="30" y="21"/>
                    </a:lnTo>
                    <a:cubicBezTo>
                      <a:pt x="26" y="14"/>
                      <a:pt x="23" y="7"/>
                      <a:pt x="21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636" y="1307"/>
                <a:ext cx="88" cy="216"/>
              </a:xfrm>
              <a:custGeom>
                <a:rect b="b" l="l" r="r" t="t"/>
                <a:pathLst>
                  <a:path extrusionOk="0" h="1095" w="444">
                    <a:moveTo>
                      <a:pt x="88" y="645"/>
                    </a:moveTo>
                    <a:cubicBezTo>
                      <a:pt x="154" y="427"/>
                      <a:pt x="279" y="205"/>
                      <a:pt x="444" y="33"/>
                    </a:cubicBezTo>
                    <a:lnTo>
                      <a:pt x="444" y="0"/>
                    </a:lnTo>
                    <a:cubicBezTo>
                      <a:pt x="276" y="170"/>
                      <a:pt x="139" y="397"/>
                      <a:pt x="66" y="638"/>
                    </a:cubicBezTo>
                    <a:cubicBezTo>
                      <a:pt x="23" y="782"/>
                      <a:pt x="0" y="949"/>
                      <a:pt x="22" y="1095"/>
                    </a:cubicBezTo>
                    <a:lnTo>
                      <a:pt x="44" y="1083"/>
                    </a:lnTo>
                    <a:cubicBezTo>
                      <a:pt x="24" y="934"/>
                      <a:pt x="51" y="768"/>
                      <a:pt x="88" y="64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729" y="1298"/>
                <a:ext cx="5" cy="11"/>
              </a:xfrm>
              <a:custGeom>
                <a:rect b="b" l="l" r="r" t="t"/>
                <a:pathLst>
                  <a:path extrusionOk="0" h="54" w="23">
                    <a:moveTo>
                      <a:pt x="0" y="54"/>
                    </a:moveTo>
                    <a:cubicBezTo>
                      <a:pt x="7" y="47"/>
                      <a:pt x="15" y="39"/>
                      <a:pt x="23" y="31"/>
                    </a:cubicBezTo>
                    <a:lnTo>
                      <a:pt x="23" y="0"/>
                    </a:lnTo>
                    <a:cubicBezTo>
                      <a:pt x="15" y="7"/>
                      <a:pt x="7" y="15"/>
                      <a:pt x="0" y="22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2642" y="1526"/>
                <a:ext cx="5" cy="8"/>
              </a:xfrm>
              <a:custGeom>
                <a:rect b="b" l="l" r="r" t="t"/>
                <a:pathLst>
                  <a:path extrusionOk="0" h="37" w="26">
                    <a:moveTo>
                      <a:pt x="0" y="13"/>
                    </a:moveTo>
                    <a:cubicBezTo>
                      <a:pt x="1" y="21"/>
                      <a:pt x="3" y="29"/>
                      <a:pt x="5" y="37"/>
                    </a:cubicBezTo>
                    <a:lnTo>
                      <a:pt x="26" y="24"/>
                    </a:lnTo>
                    <a:cubicBezTo>
                      <a:pt x="24" y="16"/>
                      <a:pt x="23" y="8"/>
                      <a:pt x="21" y="0"/>
                    </a:cubicBezTo>
                    <a:lnTo>
                      <a:pt x="0" y="13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>
                <a:off x="2724" y="1303"/>
                <a:ext cx="5" cy="11"/>
              </a:xfrm>
              <a:custGeom>
                <a:rect b="b" l="l" r="r" t="t"/>
                <a:pathLst>
                  <a:path extrusionOk="0" h="56" w="24">
                    <a:moveTo>
                      <a:pt x="0" y="56"/>
                    </a:moveTo>
                    <a:cubicBezTo>
                      <a:pt x="8" y="48"/>
                      <a:pt x="16" y="40"/>
                      <a:pt x="24" y="32"/>
                    </a:cubicBezTo>
                    <a:lnTo>
                      <a:pt x="24" y="0"/>
                    </a:lnTo>
                    <a:cubicBezTo>
                      <a:pt x="16" y="8"/>
                      <a:pt x="8" y="15"/>
                      <a:pt x="0" y="23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641" y="1522"/>
                <a:ext cx="5" cy="7"/>
              </a:xfrm>
              <a:custGeom>
                <a:rect b="b" l="l" r="r" t="t"/>
                <a:pathLst>
                  <a:path extrusionOk="0" h="37" w="26">
                    <a:moveTo>
                      <a:pt x="0" y="12"/>
                    </a:moveTo>
                    <a:cubicBezTo>
                      <a:pt x="2" y="21"/>
                      <a:pt x="3" y="29"/>
                      <a:pt x="5" y="37"/>
                    </a:cubicBezTo>
                    <a:lnTo>
                      <a:pt x="26" y="24"/>
                    </a:lnTo>
                    <a:cubicBezTo>
                      <a:pt x="25" y="16"/>
                      <a:pt x="24" y="8"/>
                      <a:pt x="22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808" y="1273"/>
                <a:ext cx="49" cy="18"/>
              </a:xfrm>
              <a:custGeom>
                <a:rect b="b" l="l" r="r" t="t"/>
                <a:pathLst>
                  <a:path extrusionOk="0" h="88" w="246">
                    <a:moveTo>
                      <a:pt x="246" y="0"/>
                    </a:moveTo>
                    <a:cubicBezTo>
                      <a:pt x="163" y="9"/>
                      <a:pt x="80" y="42"/>
                      <a:pt x="0" y="88"/>
                    </a:cubicBezTo>
                    <a:cubicBezTo>
                      <a:pt x="85" y="39"/>
                      <a:pt x="168" y="10"/>
                      <a:pt x="246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762" y="1248"/>
                <a:ext cx="119" cy="39"/>
              </a:xfrm>
              <a:custGeom>
                <a:rect b="b" l="l" r="r" t="t"/>
                <a:pathLst>
                  <a:path extrusionOk="0" h="199" w="601">
                    <a:moveTo>
                      <a:pt x="73" y="151"/>
                    </a:moveTo>
                    <a:cubicBezTo>
                      <a:pt x="191" y="85"/>
                      <a:pt x="360" y="22"/>
                      <a:pt x="503" y="99"/>
                    </a:cubicBezTo>
                    <a:lnTo>
                      <a:pt x="545" y="123"/>
                    </a:lnTo>
                    <a:cubicBezTo>
                      <a:pt x="564" y="123"/>
                      <a:pt x="583" y="125"/>
                      <a:pt x="601" y="128"/>
                    </a:cubicBezTo>
                    <a:lnTo>
                      <a:pt x="515" y="78"/>
                    </a:lnTo>
                    <a:cubicBezTo>
                      <a:pt x="369" y="0"/>
                      <a:pt x="195" y="55"/>
                      <a:pt x="61" y="131"/>
                    </a:cubicBezTo>
                    <a:cubicBezTo>
                      <a:pt x="40" y="143"/>
                      <a:pt x="20" y="156"/>
                      <a:pt x="0" y="170"/>
                    </a:cubicBezTo>
                    <a:lnTo>
                      <a:pt x="0" y="199"/>
                    </a:lnTo>
                    <a:cubicBezTo>
                      <a:pt x="24" y="182"/>
                      <a:pt x="48" y="165"/>
                      <a:pt x="73" y="151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802" y="1291"/>
                <a:ext cx="5" cy="3"/>
              </a:xfrm>
              <a:custGeom>
                <a:rect b="b" l="l" r="r" t="t"/>
                <a:pathLst>
                  <a:path extrusionOk="0" h="15" w="25">
                    <a:moveTo>
                      <a:pt x="25" y="0"/>
                    </a:moveTo>
                    <a:cubicBezTo>
                      <a:pt x="17" y="5"/>
                      <a:pt x="9" y="10"/>
                      <a:pt x="0" y="15"/>
                    </a:cubicBezTo>
                    <a:cubicBezTo>
                      <a:pt x="9" y="10"/>
                      <a:pt x="17" y="5"/>
                      <a:pt x="25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861" y="1273"/>
                <a:ext cx="1" cy="0"/>
              </a:xfrm>
              <a:custGeom>
                <a:rect b="b" l="l" r="r" t="t"/>
                <a:pathLst>
                  <a:path extrusionOk="0" h="120000" w="8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680" y="1559"/>
                <a:ext cx="0" cy="1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686" y="1576"/>
                <a:ext cx="1" cy="1"/>
              </a:xfrm>
              <a:custGeom>
                <a:rect b="b" l="l" r="r" t="t"/>
                <a:pathLst>
                  <a:path extrusionOk="0" h="4" w="2">
                    <a:moveTo>
                      <a:pt x="0" y="0"/>
                    </a:moveTo>
                    <a:cubicBezTo>
                      <a:pt x="1" y="1"/>
                      <a:pt x="1" y="3"/>
                      <a:pt x="2" y="4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655" y="1552"/>
                <a:ext cx="42" cy="41"/>
              </a:xfrm>
              <a:custGeom>
                <a:rect b="b" l="l" r="r" t="t"/>
                <a:pathLst>
                  <a:path extrusionOk="0" h="203" w="211">
                    <a:moveTo>
                      <a:pt x="178" y="157"/>
                    </a:moveTo>
                    <a:cubicBezTo>
                      <a:pt x="151" y="141"/>
                      <a:pt x="127" y="127"/>
                      <a:pt x="116" y="118"/>
                    </a:cubicBezTo>
                    <a:cubicBezTo>
                      <a:pt x="75" y="87"/>
                      <a:pt x="44" y="46"/>
                      <a:pt x="21" y="0"/>
                    </a:cubicBezTo>
                    <a:lnTo>
                      <a:pt x="0" y="13"/>
                    </a:lnTo>
                    <a:cubicBezTo>
                      <a:pt x="24" y="61"/>
                      <a:pt x="58" y="103"/>
                      <a:pt x="102" y="137"/>
                    </a:cubicBezTo>
                    <a:cubicBezTo>
                      <a:pt x="120" y="150"/>
                      <a:pt x="166" y="177"/>
                      <a:pt x="211" y="203"/>
                    </a:cubicBezTo>
                    <a:cubicBezTo>
                      <a:pt x="198" y="188"/>
                      <a:pt x="187" y="172"/>
                      <a:pt x="177" y="156"/>
                    </a:cubicBezTo>
                    <a:cubicBezTo>
                      <a:pt x="177" y="156"/>
                      <a:pt x="178" y="156"/>
                      <a:pt x="178" y="15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734" y="1288"/>
                <a:ext cx="19" cy="23"/>
              </a:xfrm>
              <a:custGeom>
                <a:rect b="b" l="l" r="r" t="t"/>
                <a:pathLst>
                  <a:path extrusionOk="0" h="115" w="96">
                    <a:moveTo>
                      <a:pt x="0" y="115"/>
                    </a:moveTo>
                    <a:cubicBezTo>
                      <a:pt x="31" y="84"/>
                      <a:pt x="63" y="56"/>
                      <a:pt x="96" y="30"/>
                    </a:cubicBezTo>
                    <a:lnTo>
                      <a:pt x="96" y="0"/>
                    </a:lnTo>
                    <a:cubicBezTo>
                      <a:pt x="63" y="25"/>
                      <a:pt x="31" y="52"/>
                      <a:pt x="0" y="81"/>
                    </a:cubicBezTo>
                    <a:lnTo>
                      <a:pt x="0" y="115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647" y="1529"/>
                <a:ext cx="9" cy="17"/>
              </a:xfrm>
              <a:custGeom>
                <a:rect b="b" l="l" r="r" t="t"/>
                <a:pathLst>
                  <a:path extrusionOk="0" h="89" w="44">
                    <a:moveTo>
                      <a:pt x="0" y="12"/>
                    </a:moveTo>
                    <a:cubicBezTo>
                      <a:pt x="6" y="39"/>
                      <a:pt x="13" y="64"/>
                      <a:pt x="23" y="89"/>
                    </a:cubicBezTo>
                    <a:lnTo>
                      <a:pt x="44" y="76"/>
                    </a:lnTo>
                    <a:cubicBezTo>
                      <a:pt x="35" y="52"/>
                      <a:pt x="28" y="26"/>
                      <a:pt x="22" y="0"/>
                    </a:cubicBezTo>
                    <a:lnTo>
                      <a:pt x="0" y="12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675" y="1515"/>
                <a:ext cx="1" cy="17"/>
              </a:xfrm>
              <a:custGeom>
                <a:rect b="b" l="l" r="r" t="t"/>
                <a:pathLst>
                  <a:path extrusionOk="0" h="88" w="3">
                    <a:moveTo>
                      <a:pt x="1" y="27"/>
                    </a:moveTo>
                    <a:cubicBezTo>
                      <a:pt x="1" y="18"/>
                      <a:pt x="1" y="9"/>
                      <a:pt x="2" y="0"/>
                    </a:cubicBezTo>
                    <a:lnTo>
                      <a:pt x="1" y="0"/>
                    </a:lnTo>
                    <a:cubicBezTo>
                      <a:pt x="0" y="29"/>
                      <a:pt x="1" y="59"/>
                      <a:pt x="3" y="88"/>
                    </a:cubicBezTo>
                    <a:lnTo>
                      <a:pt x="3" y="88"/>
                    </a:lnTo>
                    <a:cubicBezTo>
                      <a:pt x="2" y="68"/>
                      <a:pt x="1" y="48"/>
                      <a:pt x="1" y="27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747" y="1341"/>
                <a:ext cx="1" cy="2"/>
              </a:xfrm>
              <a:custGeom>
                <a:rect b="b" l="l" r="r" t="t"/>
                <a:pathLst>
                  <a:path extrusionOk="0" h="10" w="9">
                    <a:moveTo>
                      <a:pt x="4" y="6"/>
                    </a:moveTo>
                    <a:cubicBezTo>
                      <a:pt x="3" y="7"/>
                      <a:pt x="2" y="9"/>
                      <a:pt x="0" y="10"/>
                    </a:cubicBezTo>
                    <a:cubicBezTo>
                      <a:pt x="3" y="7"/>
                      <a:pt x="6" y="3"/>
                      <a:pt x="9" y="0"/>
                    </a:cubicBezTo>
                    <a:cubicBezTo>
                      <a:pt x="7" y="2"/>
                      <a:pt x="5" y="4"/>
                      <a:pt x="4" y="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743" y="1347"/>
                <a:ext cx="1" cy="1"/>
              </a:xfrm>
              <a:custGeom>
                <a:rect b="b" l="l" r="r" t="t"/>
                <a:pathLst>
                  <a:path extrusionOk="0" h="8" w="6">
                    <a:moveTo>
                      <a:pt x="0" y="8"/>
                    </a:moveTo>
                    <a:cubicBezTo>
                      <a:pt x="2" y="5"/>
                      <a:pt x="4" y="2"/>
                      <a:pt x="6" y="0"/>
                    </a:cubicBezTo>
                    <a:cubicBezTo>
                      <a:pt x="4" y="2"/>
                      <a:pt x="2" y="5"/>
                      <a:pt x="0" y="8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653" y="1548"/>
                <a:ext cx="6" cy="7"/>
              </a:xfrm>
              <a:custGeom>
                <a:rect b="b" l="l" r="r" t="t"/>
                <a:pathLst>
                  <a:path extrusionOk="0" h="34" w="31">
                    <a:moveTo>
                      <a:pt x="20" y="0"/>
                    </a:moveTo>
                    <a:lnTo>
                      <a:pt x="0" y="12"/>
                    </a:lnTo>
                    <a:cubicBezTo>
                      <a:pt x="3" y="20"/>
                      <a:pt x="6" y="27"/>
                      <a:pt x="10" y="34"/>
                    </a:cubicBezTo>
                    <a:lnTo>
                      <a:pt x="31" y="21"/>
                    </a:lnTo>
                    <a:cubicBezTo>
                      <a:pt x="27" y="15"/>
                      <a:pt x="23" y="8"/>
                      <a:pt x="2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676" y="1538"/>
                <a:ext cx="0" cy="2"/>
              </a:xfrm>
              <a:custGeom>
                <a:rect b="b" l="l" r="r" t="t"/>
                <a:pathLst>
                  <a:path extrusionOk="0" h="12" w="2">
                    <a:moveTo>
                      <a:pt x="0" y="12"/>
                    </a:moveTo>
                    <a:cubicBezTo>
                      <a:pt x="0" y="8"/>
                      <a:pt x="0" y="4"/>
                      <a:pt x="0" y="0"/>
                    </a:cubicBezTo>
                    <a:lnTo>
                      <a:pt x="0" y="0"/>
                    </a:ln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757" y="1282"/>
                <a:ext cx="5" cy="9"/>
              </a:xfrm>
              <a:custGeom>
                <a:rect b="b" l="l" r="r" t="t"/>
                <a:pathLst>
                  <a:path extrusionOk="0" h="45" w="23">
                    <a:moveTo>
                      <a:pt x="23" y="29"/>
                    </a:moveTo>
                    <a:lnTo>
                      <a:pt x="23" y="0"/>
                    </a:lnTo>
                    <a:cubicBezTo>
                      <a:pt x="15" y="5"/>
                      <a:pt x="8" y="11"/>
                      <a:pt x="0" y="17"/>
                    </a:cubicBezTo>
                    <a:lnTo>
                      <a:pt x="0" y="45"/>
                    </a:lnTo>
                    <a:cubicBezTo>
                      <a:pt x="8" y="40"/>
                      <a:pt x="15" y="34"/>
                      <a:pt x="23" y="29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652" y="1544"/>
                <a:ext cx="5" cy="7"/>
              </a:xfrm>
              <a:custGeom>
                <a:rect b="b" l="l" r="r" t="t"/>
                <a:pathLst>
                  <a:path extrusionOk="0" h="34" w="29">
                    <a:moveTo>
                      <a:pt x="21" y="0"/>
                    </a:moveTo>
                    <a:lnTo>
                      <a:pt x="0" y="13"/>
                    </a:lnTo>
                    <a:cubicBezTo>
                      <a:pt x="2" y="20"/>
                      <a:pt x="5" y="27"/>
                      <a:pt x="9" y="34"/>
                    </a:cubicBezTo>
                    <a:lnTo>
                      <a:pt x="29" y="22"/>
                    </a:lnTo>
                    <a:cubicBezTo>
                      <a:pt x="26" y="15"/>
                      <a:pt x="24" y="8"/>
                      <a:pt x="21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676" y="1536"/>
                <a:ext cx="0" cy="2"/>
              </a:xfrm>
              <a:custGeom>
                <a:rect b="b" l="l" r="r" t="t"/>
                <a:pathLst>
                  <a:path extrusionOk="0" h="10" w="2">
                    <a:moveTo>
                      <a:pt x="0" y="10"/>
                    </a:moveTo>
                    <a:lnTo>
                      <a:pt x="0" y="10"/>
                    </a:lnTo>
                    <a:cubicBezTo>
                      <a:pt x="0" y="6"/>
                      <a:pt x="0" y="3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753" y="1285"/>
                <a:ext cx="4" cy="9"/>
              </a:xfrm>
              <a:custGeom>
                <a:rect b="b" l="l" r="r" t="t"/>
                <a:pathLst>
                  <a:path extrusionOk="0" h="47" w="23">
                    <a:moveTo>
                      <a:pt x="0" y="47"/>
                    </a:moveTo>
                    <a:cubicBezTo>
                      <a:pt x="7" y="41"/>
                      <a:pt x="15" y="34"/>
                      <a:pt x="23" y="28"/>
                    </a:cubicBezTo>
                    <a:lnTo>
                      <a:pt x="23" y="0"/>
                    </a:lnTo>
                    <a:cubicBezTo>
                      <a:pt x="15" y="5"/>
                      <a:pt x="7" y="11"/>
                      <a:pt x="0" y="17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753" y="1335"/>
                <a:ext cx="1" cy="1"/>
              </a:xfrm>
              <a:custGeom>
                <a:rect b="b" l="l" r="r" t="t"/>
                <a:pathLst>
                  <a:path extrusionOk="0" h="3" w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676" y="1532"/>
                <a:ext cx="0" cy="3"/>
              </a:xfrm>
              <a:custGeom>
                <a:rect b="b" l="l" r="r" t="t"/>
                <a:pathLst>
                  <a:path extrusionOk="0" h="14" w="1">
                    <a:moveTo>
                      <a:pt x="0" y="0"/>
                    </a:moveTo>
                    <a:cubicBezTo>
                      <a:pt x="0" y="5"/>
                      <a:pt x="0" y="9"/>
                      <a:pt x="0" y="14"/>
                    </a:cubicBezTo>
                    <a:cubicBezTo>
                      <a:pt x="0" y="9"/>
                      <a:pt x="0" y="5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676" y="1483"/>
                <a:ext cx="3" cy="21"/>
              </a:xfrm>
              <a:custGeom>
                <a:rect b="b" l="l" r="r" t="t"/>
                <a:pathLst>
                  <a:path extrusionOk="0" h="104" w="15">
                    <a:moveTo>
                      <a:pt x="0" y="104"/>
                    </a:moveTo>
                    <a:lnTo>
                      <a:pt x="1" y="104"/>
                    </a:lnTo>
                    <a:cubicBezTo>
                      <a:pt x="4" y="70"/>
                      <a:pt x="8" y="35"/>
                      <a:pt x="15" y="0"/>
                    </a:cubicBezTo>
                    <a:cubicBezTo>
                      <a:pt x="8" y="35"/>
                      <a:pt x="3" y="70"/>
                      <a:pt x="0" y="104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2641" y="1314"/>
                <a:ext cx="83" cy="207"/>
              </a:xfrm>
              <a:custGeom>
                <a:rect b="b" l="l" r="r" t="t"/>
                <a:pathLst>
                  <a:path extrusionOk="0" h="1050" w="420">
                    <a:moveTo>
                      <a:pt x="87" y="619"/>
                    </a:moveTo>
                    <a:cubicBezTo>
                      <a:pt x="153" y="401"/>
                      <a:pt x="272" y="195"/>
                      <a:pt x="420" y="35"/>
                    </a:cubicBezTo>
                    <a:lnTo>
                      <a:pt x="420" y="0"/>
                    </a:lnTo>
                    <a:cubicBezTo>
                      <a:pt x="255" y="172"/>
                      <a:pt x="130" y="394"/>
                      <a:pt x="64" y="612"/>
                    </a:cubicBezTo>
                    <a:cubicBezTo>
                      <a:pt x="27" y="735"/>
                      <a:pt x="0" y="901"/>
                      <a:pt x="20" y="1050"/>
                    </a:cubicBezTo>
                    <a:lnTo>
                      <a:pt x="43" y="1037"/>
                    </a:lnTo>
                    <a:cubicBezTo>
                      <a:pt x="26" y="900"/>
                      <a:pt x="48" y="746"/>
                      <a:pt x="87" y="619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2729" y="1304"/>
                <a:ext cx="5" cy="12"/>
              </a:xfrm>
              <a:custGeom>
                <a:rect b="b" l="l" r="r" t="t"/>
                <a:pathLst>
                  <a:path extrusionOk="0" h="57" w="23">
                    <a:moveTo>
                      <a:pt x="0" y="57"/>
                    </a:moveTo>
                    <a:cubicBezTo>
                      <a:pt x="7" y="49"/>
                      <a:pt x="15" y="41"/>
                      <a:pt x="23" y="34"/>
                    </a:cubicBezTo>
                    <a:lnTo>
                      <a:pt x="23" y="0"/>
                    </a:lnTo>
                    <a:cubicBezTo>
                      <a:pt x="15" y="8"/>
                      <a:pt x="7" y="16"/>
                      <a:pt x="0" y="23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2675" y="1509"/>
                <a:ext cx="1" cy="6"/>
              </a:xfrm>
              <a:custGeom>
                <a:rect b="b" l="l" r="r" t="t"/>
                <a:pathLst>
                  <a:path extrusionOk="0" h="28" w="2">
                    <a:moveTo>
                      <a:pt x="2" y="0"/>
                    </a:moveTo>
                    <a:lnTo>
                      <a:pt x="1" y="0"/>
                    </a:lnTo>
                    <a:cubicBezTo>
                      <a:pt x="1" y="9"/>
                      <a:pt x="0" y="19"/>
                      <a:pt x="0" y="28"/>
                    </a:cubicBezTo>
                    <a:lnTo>
                      <a:pt x="1" y="28"/>
                    </a:lnTo>
                    <a:cubicBezTo>
                      <a:pt x="1" y="18"/>
                      <a:pt x="1" y="9"/>
                      <a:pt x="2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2646" y="1524"/>
                <a:ext cx="5" cy="7"/>
              </a:xfrm>
              <a:custGeom>
                <a:rect b="b" l="l" r="r" t="t"/>
                <a:pathLst>
                  <a:path extrusionOk="0" h="37" w="27">
                    <a:moveTo>
                      <a:pt x="0" y="13"/>
                    </a:moveTo>
                    <a:cubicBezTo>
                      <a:pt x="2" y="21"/>
                      <a:pt x="3" y="29"/>
                      <a:pt x="5" y="37"/>
                    </a:cubicBezTo>
                    <a:lnTo>
                      <a:pt x="27" y="25"/>
                    </a:lnTo>
                    <a:cubicBezTo>
                      <a:pt x="25" y="17"/>
                      <a:pt x="24" y="9"/>
                      <a:pt x="23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2724" y="1309"/>
                <a:ext cx="5" cy="12"/>
              </a:xfrm>
              <a:custGeom>
                <a:rect b="b" l="l" r="r" t="t"/>
                <a:pathLst>
                  <a:path extrusionOk="0" h="59" w="24">
                    <a:moveTo>
                      <a:pt x="0" y="24"/>
                    </a:moveTo>
                    <a:lnTo>
                      <a:pt x="0" y="59"/>
                    </a:lnTo>
                    <a:cubicBezTo>
                      <a:pt x="8" y="50"/>
                      <a:pt x="16" y="42"/>
                      <a:pt x="24" y="34"/>
                    </a:cubicBezTo>
                    <a:lnTo>
                      <a:pt x="24" y="0"/>
                    </a:lnTo>
                    <a:cubicBezTo>
                      <a:pt x="16" y="8"/>
                      <a:pt x="8" y="16"/>
                      <a:pt x="0" y="24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2645" y="1519"/>
                <a:ext cx="6" cy="7"/>
              </a:xfrm>
              <a:custGeom>
                <a:rect b="b" l="l" r="r" t="t"/>
                <a:pathLst>
                  <a:path extrusionOk="0" h="37" w="27">
                    <a:moveTo>
                      <a:pt x="0" y="13"/>
                    </a:moveTo>
                    <a:cubicBezTo>
                      <a:pt x="2" y="21"/>
                      <a:pt x="3" y="29"/>
                      <a:pt x="4" y="37"/>
                    </a:cubicBezTo>
                    <a:lnTo>
                      <a:pt x="27" y="24"/>
                    </a:lnTo>
                    <a:cubicBezTo>
                      <a:pt x="25" y="16"/>
                      <a:pt x="24" y="8"/>
                      <a:pt x="23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2675" y="1504"/>
                <a:ext cx="1" cy="5"/>
              </a:xfrm>
              <a:custGeom>
                <a:rect b="b" l="l" r="r" t="t"/>
                <a:pathLst>
                  <a:path extrusionOk="0" h="28" w="3">
                    <a:moveTo>
                      <a:pt x="2" y="0"/>
                    </a:moveTo>
                    <a:cubicBezTo>
                      <a:pt x="2" y="10"/>
                      <a:pt x="1" y="19"/>
                      <a:pt x="0" y="28"/>
                    </a:cubicBezTo>
                    <a:lnTo>
                      <a:pt x="1" y="28"/>
                    </a:lnTo>
                    <a:cubicBezTo>
                      <a:pt x="1" y="19"/>
                      <a:pt x="2" y="9"/>
                      <a:pt x="3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2736" y="1571"/>
                <a:ext cx="1" cy="1"/>
              </a:xfrm>
              <a:custGeom>
                <a:rect b="b" l="l" r="r" t="t"/>
                <a:pathLst>
                  <a:path extrusionOk="0" h="3" w="5">
                    <a:moveTo>
                      <a:pt x="5" y="3"/>
                    </a:moveTo>
                    <a:cubicBezTo>
                      <a:pt x="5" y="3"/>
                      <a:pt x="5" y="2"/>
                      <a:pt x="5" y="2"/>
                    </a:cubicBezTo>
                    <a:lnTo>
                      <a:pt x="0" y="0"/>
                    </a:lnTo>
                    <a:cubicBezTo>
                      <a:pt x="2" y="1"/>
                      <a:pt x="3" y="1"/>
                      <a:pt x="4" y="2"/>
                    </a:cubicBezTo>
                    <a:cubicBezTo>
                      <a:pt x="4" y="2"/>
                      <a:pt x="5" y="2"/>
                      <a:pt x="5" y="3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2737" y="1572"/>
                <a:ext cx="0" cy="0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2714" y="1280"/>
                <a:ext cx="230" cy="337"/>
              </a:xfrm>
              <a:custGeom>
                <a:rect b="b" l="l" r="r" t="t"/>
                <a:pathLst>
                  <a:path extrusionOk="0" h="1704" w="1167">
                    <a:moveTo>
                      <a:pt x="962" y="6"/>
                    </a:moveTo>
                    <a:cubicBezTo>
                      <a:pt x="959" y="4"/>
                      <a:pt x="955" y="2"/>
                      <a:pt x="952" y="0"/>
                    </a:cubicBezTo>
                    <a:cubicBezTo>
                      <a:pt x="962" y="7"/>
                      <a:pt x="966" y="20"/>
                      <a:pt x="960" y="31"/>
                    </a:cubicBezTo>
                    <a:cubicBezTo>
                      <a:pt x="960" y="31"/>
                      <a:pt x="960" y="31"/>
                      <a:pt x="959" y="32"/>
                    </a:cubicBezTo>
                    <a:cubicBezTo>
                      <a:pt x="1073" y="102"/>
                      <a:pt x="1143" y="247"/>
                      <a:pt x="1143" y="452"/>
                    </a:cubicBezTo>
                    <a:cubicBezTo>
                      <a:pt x="1143" y="661"/>
                      <a:pt x="1070" y="894"/>
                      <a:pt x="951" y="1100"/>
                    </a:cubicBezTo>
                    <a:cubicBezTo>
                      <a:pt x="832" y="1306"/>
                      <a:pt x="667" y="1486"/>
                      <a:pt x="486" y="1590"/>
                    </a:cubicBezTo>
                    <a:cubicBezTo>
                      <a:pt x="309" y="1693"/>
                      <a:pt x="148" y="1704"/>
                      <a:pt x="30" y="1641"/>
                    </a:cubicBezTo>
                    <a:cubicBezTo>
                      <a:pt x="30" y="1642"/>
                      <a:pt x="30" y="1642"/>
                      <a:pt x="30" y="1642"/>
                    </a:cubicBezTo>
                    <a:cubicBezTo>
                      <a:pt x="25" y="1649"/>
                      <a:pt x="18" y="1653"/>
                      <a:pt x="10" y="1653"/>
                    </a:cubicBezTo>
                    <a:cubicBezTo>
                      <a:pt x="6" y="1653"/>
                      <a:pt x="3" y="1652"/>
                      <a:pt x="0" y="1651"/>
                    </a:cubicBezTo>
                    <a:cubicBezTo>
                      <a:pt x="3" y="1653"/>
                      <a:pt x="6" y="1655"/>
                      <a:pt x="9" y="1657"/>
                    </a:cubicBezTo>
                    <a:cubicBezTo>
                      <a:pt x="64" y="1688"/>
                      <a:pt x="125" y="1704"/>
                      <a:pt x="192" y="1704"/>
                    </a:cubicBezTo>
                    <a:cubicBezTo>
                      <a:pt x="286" y="1704"/>
                      <a:pt x="390" y="1673"/>
                      <a:pt x="497" y="1611"/>
                    </a:cubicBezTo>
                    <a:cubicBezTo>
                      <a:pt x="677" y="1507"/>
                      <a:pt x="845" y="1330"/>
                      <a:pt x="971" y="1111"/>
                    </a:cubicBezTo>
                    <a:cubicBezTo>
                      <a:pt x="1097" y="893"/>
                      <a:pt x="1167" y="659"/>
                      <a:pt x="1167" y="452"/>
                    </a:cubicBezTo>
                    <a:cubicBezTo>
                      <a:pt x="1167" y="240"/>
                      <a:pt x="1094" y="82"/>
                      <a:pt x="962" y="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2765" y="1578"/>
                <a:ext cx="0" cy="0"/>
              </a:xfrm>
              <a:custGeom>
                <a:rect b="b" l="l" r="r" t="t"/>
                <a:pathLst>
                  <a:path extrusionOk="0" h="1"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2770" y="1577"/>
                <a:ext cx="2" cy="1"/>
              </a:xfrm>
              <a:custGeom>
                <a:rect b="b" l="l" r="r" t="t"/>
                <a:pathLst>
                  <a:path extrusionOk="0" h="1" w="8">
                    <a:moveTo>
                      <a:pt x="8" y="0"/>
                    </a:moveTo>
                    <a:cubicBezTo>
                      <a:pt x="6" y="1"/>
                      <a:pt x="3" y="1"/>
                      <a:pt x="0" y="1"/>
                    </a:cubicBezTo>
                    <a:cubicBezTo>
                      <a:pt x="3" y="1"/>
                      <a:pt x="6" y="1"/>
                      <a:pt x="8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2905" y="1424"/>
                <a:ext cx="2" cy="8"/>
              </a:xfrm>
              <a:custGeom>
                <a:rect b="b" l="l" r="r" t="t"/>
                <a:pathLst>
                  <a:path extrusionOk="0" h="42" w="11">
                    <a:moveTo>
                      <a:pt x="11" y="0"/>
                    </a:moveTo>
                    <a:cubicBezTo>
                      <a:pt x="8" y="14"/>
                      <a:pt x="4" y="28"/>
                      <a:pt x="0" y="42"/>
                    </a:cubicBezTo>
                    <a:cubicBezTo>
                      <a:pt x="4" y="28"/>
                      <a:pt x="8" y="14"/>
                      <a:pt x="11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2896" y="1449"/>
                <a:ext cx="3" cy="8"/>
              </a:xfrm>
              <a:custGeom>
                <a:rect b="b" l="l" r="r" t="t"/>
                <a:pathLst>
                  <a:path extrusionOk="0" h="37" w="14">
                    <a:moveTo>
                      <a:pt x="14" y="0"/>
                    </a:moveTo>
                    <a:cubicBezTo>
                      <a:pt x="10" y="12"/>
                      <a:pt x="5" y="24"/>
                      <a:pt x="0" y="37"/>
                    </a:cubicBezTo>
                    <a:cubicBezTo>
                      <a:pt x="5" y="24"/>
                      <a:pt x="10" y="12"/>
                      <a:pt x="14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2900" y="1436"/>
                <a:ext cx="4" cy="10"/>
              </a:xfrm>
              <a:custGeom>
                <a:rect b="b" l="l" r="r" t="t"/>
                <a:pathLst>
                  <a:path extrusionOk="0" h="51" w="17">
                    <a:moveTo>
                      <a:pt x="15" y="9"/>
                    </a:moveTo>
                    <a:cubicBezTo>
                      <a:pt x="16" y="6"/>
                      <a:pt x="16" y="3"/>
                      <a:pt x="17" y="0"/>
                    </a:cubicBezTo>
                    <a:cubicBezTo>
                      <a:pt x="12" y="17"/>
                      <a:pt x="7" y="34"/>
                      <a:pt x="0" y="51"/>
                    </a:cubicBezTo>
                    <a:cubicBezTo>
                      <a:pt x="6" y="37"/>
                      <a:pt x="10" y="23"/>
                      <a:pt x="15" y="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2909" y="1412"/>
                <a:ext cx="0" cy="4"/>
              </a:xfrm>
              <a:custGeom>
                <a:rect b="b" l="l" r="r" t="t"/>
                <a:pathLst>
                  <a:path extrusionOk="0" h="19" w="4">
                    <a:moveTo>
                      <a:pt x="0" y="0"/>
                    </a:moveTo>
                    <a:cubicBezTo>
                      <a:pt x="0" y="6"/>
                      <a:pt x="0" y="13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2910" y="1403"/>
                <a:ext cx="1" cy="2"/>
              </a:xfrm>
              <a:custGeom>
                <a:rect b="b" l="l" r="r" t="t"/>
                <a:pathLst>
                  <a:path extrusionOk="0" h="11" w="2">
                    <a:moveTo>
                      <a:pt x="2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1" y="7"/>
                      <a:pt x="1" y="4"/>
                      <a:pt x="2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2869" y="1506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2784" y="1575"/>
                <a:ext cx="0" cy="0"/>
              </a:xfrm>
              <a:custGeom>
                <a:rect b="b" l="l" r="r" t="t"/>
                <a:pathLst>
                  <a:path extrusionOk="0" h="1"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2777" y="1576"/>
                <a:ext cx="0" cy="1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2912" y="1385"/>
                <a:ext cx="0" cy="7"/>
              </a:xfrm>
              <a:custGeom>
                <a:rect b="b" l="l" r="r" t="t"/>
                <a:pathLst>
                  <a:path extrusionOk="0" h="35" w="1">
                    <a:moveTo>
                      <a:pt x="0" y="0"/>
                    </a:moveTo>
                    <a:cubicBezTo>
                      <a:pt x="0" y="12"/>
                      <a:pt x="0" y="23"/>
                      <a:pt x="0" y="35"/>
                    </a:cubicBezTo>
                    <a:cubicBezTo>
                      <a:pt x="0" y="23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7"/>
              <p:cNvSpPr/>
              <p:nvPr/>
            </p:nvSpPr>
            <p:spPr>
              <a:xfrm>
                <a:off x="2789" y="1572"/>
                <a:ext cx="3" cy="1"/>
              </a:xfrm>
              <a:custGeom>
                <a:rect b="b" l="l" r="r" t="t"/>
                <a:pathLst>
                  <a:path extrusionOk="0" h="6" w="15">
                    <a:moveTo>
                      <a:pt x="15" y="0"/>
                    </a:moveTo>
                    <a:cubicBezTo>
                      <a:pt x="10" y="2"/>
                      <a:pt x="5" y="4"/>
                      <a:pt x="0" y="6"/>
                    </a:cubicBezTo>
                    <a:cubicBezTo>
                      <a:pt x="5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7"/>
              <p:cNvSpPr/>
              <p:nvPr/>
            </p:nvSpPr>
            <p:spPr>
              <a:xfrm>
                <a:off x="2857" y="1514"/>
                <a:ext cx="6" cy="7"/>
              </a:xfrm>
              <a:custGeom>
                <a:rect b="b" l="l" r="r" t="t"/>
                <a:pathLst>
                  <a:path extrusionOk="0" h="37" w="29">
                    <a:moveTo>
                      <a:pt x="29" y="0"/>
                    </a:moveTo>
                    <a:cubicBezTo>
                      <a:pt x="19" y="13"/>
                      <a:pt x="10" y="25"/>
                      <a:pt x="0" y="37"/>
                    </a:cubicBezTo>
                    <a:cubicBezTo>
                      <a:pt x="10" y="25"/>
                      <a:pt x="19" y="13"/>
                      <a:pt x="29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7"/>
              <p:cNvSpPr/>
              <p:nvPr/>
            </p:nvSpPr>
            <p:spPr>
              <a:xfrm>
                <a:off x="2902" y="1337"/>
                <a:ext cx="10" cy="45"/>
              </a:xfrm>
              <a:custGeom>
                <a:rect b="b" l="l" r="r" t="t"/>
                <a:pathLst>
                  <a:path extrusionOk="0" h="227" w="52">
                    <a:moveTo>
                      <a:pt x="14" y="28"/>
                    </a:moveTo>
                    <a:cubicBezTo>
                      <a:pt x="39" y="83"/>
                      <a:pt x="52" y="150"/>
                      <a:pt x="52" y="227"/>
                    </a:cubicBezTo>
                    <a:cubicBezTo>
                      <a:pt x="52" y="143"/>
                      <a:pt x="37" y="63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ubicBezTo>
                      <a:pt x="6" y="12"/>
                      <a:pt x="10" y="20"/>
                      <a:pt x="14" y="2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2793" y="1522"/>
                <a:ext cx="63" cy="49"/>
              </a:xfrm>
              <a:custGeom>
                <a:rect b="b" l="l" r="r" t="t"/>
                <a:pathLst>
                  <a:path extrusionOk="0" h="247" w="319">
                    <a:moveTo>
                      <a:pt x="75" y="211"/>
                    </a:moveTo>
                    <a:cubicBezTo>
                      <a:pt x="50" y="225"/>
                      <a:pt x="25" y="237"/>
                      <a:pt x="0" y="247"/>
                    </a:cubicBezTo>
                    <a:cubicBezTo>
                      <a:pt x="119" y="200"/>
                      <a:pt x="228" y="110"/>
                      <a:pt x="319" y="0"/>
                    </a:cubicBezTo>
                    <a:cubicBezTo>
                      <a:pt x="305" y="17"/>
                      <a:pt x="291" y="33"/>
                      <a:pt x="276" y="49"/>
                    </a:cubicBezTo>
                    <a:cubicBezTo>
                      <a:pt x="212" y="116"/>
                      <a:pt x="145" y="170"/>
                      <a:pt x="75" y="211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7"/>
              <p:cNvSpPr/>
              <p:nvPr/>
            </p:nvSpPr>
            <p:spPr>
              <a:xfrm>
                <a:off x="2901" y="1329"/>
                <a:ext cx="1" cy="0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7"/>
              <p:cNvSpPr/>
              <p:nvPr/>
            </p:nvSpPr>
            <p:spPr>
              <a:xfrm>
                <a:off x="2908" y="1433"/>
                <a:ext cx="1" cy="4"/>
              </a:xfrm>
              <a:custGeom>
                <a:rect b="b" l="l" r="r" t="t"/>
                <a:pathLst>
                  <a:path extrusionOk="0" h="18" w="5">
                    <a:moveTo>
                      <a:pt x="2" y="10"/>
                    </a:moveTo>
                    <a:cubicBezTo>
                      <a:pt x="3" y="7"/>
                      <a:pt x="4" y="3"/>
                      <a:pt x="5" y="0"/>
                    </a:cubicBezTo>
                    <a:cubicBezTo>
                      <a:pt x="3" y="6"/>
                      <a:pt x="1" y="12"/>
                      <a:pt x="0" y="18"/>
                    </a:cubicBezTo>
                    <a:cubicBezTo>
                      <a:pt x="0" y="15"/>
                      <a:pt x="1" y="12"/>
                      <a:pt x="2" y="1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7"/>
              <p:cNvSpPr/>
              <p:nvPr/>
            </p:nvSpPr>
            <p:spPr>
              <a:xfrm>
                <a:off x="2915" y="1360"/>
                <a:ext cx="0" cy="1"/>
              </a:xfrm>
              <a:custGeom>
                <a:rect b="b" l="l" r="r" t="t"/>
                <a:pathLst>
                  <a:path extrusionOk="0" h="5" w="1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7"/>
              <p:cNvSpPr/>
              <p:nvPr/>
            </p:nvSpPr>
            <p:spPr>
              <a:xfrm>
                <a:off x="2903" y="1447"/>
                <a:ext cx="2" cy="5"/>
              </a:xfrm>
              <a:custGeom>
                <a:rect b="b" l="l" r="r" t="t"/>
                <a:pathLst>
                  <a:path extrusionOk="0" h="23" w="9">
                    <a:moveTo>
                      <a:pt x="9" y="0"/>
                    </a:moveTo>
                    <a:cubicBezTo>
                      <a:pt x="6" y="8"/>
                      <a:pt x="3" y="15"/>
                      <a:pt x="0" y="23"/>
                    </a:cubicBezTo>
                    <a:cubicBezTo>
                      <a:pt x="3" y="15"/>
                      <a:pt x="6" y="8"/>
                      <a:pt x="9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2787" y="1578"/>
                <a:ext cx="3" cy="1"/>
              </a:xfrm>
              <a:custGeom>
                <a:rect b="b" l="l" r="r" t="t"/>
                <a:pathLst>
                  <a:path extrusionOk="0" h="4" w="11">
                    <a:moveTo>
                      <a:pt x="11" y="0"/>
                    </a:moveTo>
                    <a:cubicBezTo>
                      <a:pt x="7" y="1"/>
                      <a:pt x="4" y="2"/>
                      <a:pt x="0" y="4"/>
                    </a:cubicBezTo>
                    <a:cubicBezTo>
                      <a:pt x="4" y="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2911" y="1369"/>
                <a:ext cx="7" cy="57"/>
              </a:xfrm>
              <a:custGeom>
                <a:rect b="b" l="l" r="r" t="t"/>
                <a:pathLst>
                  <a:path extrusionOk="0" h="286" w="34">
                    <a:moveTo>
                      <a:pt x="0" y="286"/>
                    </a:moveTo>
                    <a:cubicBezTo>
                      <a:pt x="19" y="214"/>
                      <a:pt x="29" y="141"/>
                      <a:pt x="29" y="72"/>
                    </a:cubicBezTo>
                    <a:cubicBezTo>
                      <a:pt x="29" y="46"/>
                      <a:pt x="27" y="23"/>
                      <a:pt x="25" y="0"/>
                    </a:cubicBezTo>
                    <a:cubicBezTo>
                      <a:pt x="34" y="96"/>
                      <a:pt x="22" y="198"/>
                      <a:pt x="0" y="28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2889" y="1317"/>
                <a:ext cx="4" cy="3"/>
              </a:xfrm>
              <a:custGeom>
                <a:rect b="b" l="l" r="r" t="t"/>
                <a:pathLst>
                  <a:path extrusionOk="0" h="15" w="20">
                    <a:moveTo>
                      <a:pt x="20" y="15"/>
                    </a:moveTo>
                    <a:cubicBezTo>
                      <a:pt x="13" y="10"/>
                      <a:pt x="7" y="5"/>
                      <a:pt x="0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8" y="7"/>
                      <a:pt x="14" y="11"/>
                      <a:pt x="20" y="1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2895" y="1321"/>
                <a:ext cx="3" cy="4"/>
              </a:xfrm>
              <a:custGeom>
                <a:rect b="b" l="l" r="r" t="t"/>
                <a:pathLst>
                  <a:path extrusionOk="0" h="17" w="17">
                    <a:moveTo>
                      <a:pt x="0" y="0"/>
                    </a:moveTo>
                    <a:cubicBezTo>
                      <a:pt x="6" y="6"/>
                      <a:pt x="12" y="11"/>
                      <a:pt x="17" y="17"/>
                    </a:cubicBezTo>
                    <a:cubicBezTo>
                      <a:pt x="12" y="11"/>
                      <a:pt x="6" y="6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7"/>
              <p:cNvSpPr/>
              <p:nvPr/>
            </p:nvSpPr>
            <p:spPr>
              <a:xfrm>
                <a:off x="2739" y="1578"/>
                <a:ext cx="1" cy="0"/>
              </a:xfrm>
              <a:custGeom>
                <a:rect b="b" l="l" r="r" t="t"/>
                <a:pathLst>
                  <a:path extrusionOk="0" h="3" w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7"/>
              <p:cNvSpPr/>
              <p:nvPr/>
            </p:nvSpPr>
            <p:spPr>
              <a:xfrm>
                <a:off x="2741" y="1579"/>
                <a:ext cx="12" cy="3"/>
              </a:xfrm>
              <a:custGeom>
                <a:rect b="b" l="l" r="r" t="t"/>
                <a:pathLst>
                  <a:path extrusionOk="0" h="17" w="58">
                    <a:moveTo>
                      <a:pt x="58" y="17"/>
                    </a:moveTo>
                    <a:cubicBezTo>
                      <a:pt x="38" y="14"/>
                      <a:pt x="19" y="8"/>
                      <a:pt x="0" y="0"/>
                    </a:cubicBezTo>
                    <a:cubicBezTo>
                      <a:pt x="18" y="8"/>
                      <a:pt x="38" y="13"/>
                      <a:pt x="58" y="1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2779" y="1579"/>
                <a:ext cx="6" cy="2"/>
              </a:xfrm>
              <a:custGeom>
                <a:rect b="b" l="l" r="r" t="t"/>
                <a:pathLst>
                  <a:path extrusionOk="0" h="7" w="26">
                    <a:moveTo>
                      <a:pt x="26" y="0"/>
                    </a:moveTo>
                    <a:cubicBezTo>
                      <a:pt x="18" y="2"/>
                      <a:pt x="9" y="5"/>
                      <a:pt x="0" y="7"/>
                    </a:cubicBezTo>
                    <a:cubicBezTo>
                      <a:pt x="9" y="5"/>
                      <a:pt x="17" y="2"/>
                      <a:pt x="26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7"/>
              <p:cNvSpPr/>
              <p:nvPr/>
            </p:nvSpPr>
            <p:spPr>
              <a:xfrm>
                <a:off x="2773" y="1581"/>
                <a:ext cx="4" cy="1"/>
              </a:xfrm>
              <a:custGeom>
                <a:rect b="b" l="l" r="r" t="t"/>
                <a:pathLst>
                  <a:path extrusionOk="0" h="4" w="20">
                    <a:moveTo>
                      <a:pt x="20" y="0"/>
                    </a:moveTo>
                    <a:cubicBezTo>
                      <a:pt x="14" y="1"/>
                      <a:pt x="7" y="3"/>
                      <a:pt x="0" y="4"/>
                    </a:cubicBezTo>
                    <a:cubicBezTo>
                      <a:pt x="7" y="3"/>
                      <a:pt x="14" y="1"/>
                      <a:pt x="2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7"/>
              <p:cNvSpPr/>
              <p:nvPr/>
            </p:nvSpPr>
            <p:spPr>
              <a:xfrm>
                <a:off x="2768" y="1582"/>
                <a:ext cx="3" cy="0"/>
              </a:xfrm>
              <a:custGeom>
                <a:rect b="b" l="l" r="r" t="t"/>
                <a:pathLst>
                  <a:path extrusionOk="0" h="2" w="17">
                    <a:moveTo>
                      <a:pt x="9" y="0"/>
                    </a:moveTo>
                    <a:cubicBezTo>
                      <a:pt x="12" y="0"/>
                      <a:pt x="14" y="0"/>
                      <a:pt x="17" y="0"/>
                    </a:cubicBezTo>
                    <a:cubicBezTo>
                      <a:pt x="11" y="0"/>
                      <a:pt x="6" y="0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7"/>
              <p:cNvSpPr/>
              <p:nvPr/>
            </p:nvSpPr>
            <p:spPr>
              <a:xfrm>
                <a:off x="2859" y="1524"/>
                <a:ext cx="2" cy="2"/>
              </a:xfrm>
              <a:custGeom>
                <a:rect b="b" l="l" r="r" t="t"/>
                <a:pathLst>
                  <a:path extrusionOk="0" h="10" w="8">
                    <a:moveTo>
                      <a:pt x="8" y="0"/>
                    </a:moveTo>
                    <a:cubicBezTo>
                      <a:pt x="6" y="3"/>
                      <a:pt x="3" y="6"/>
                      <a:pt x="0" y="10"/>
                    </a:cubicBezTo>
                    <a:cubicBezTo>
                      <a:pt x="3" y="6"/>
                      <a:pt x="6" y="3"/>
                      <a:pt x="8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7"/>
              <p:cNvSpPr/>
              <p:nvPr/>
            </p:nvSpPr>
            <p:spPr>
              <a:xfrm>
                <a:off x="2760" y="1583"/>
                <a:ext cx="5" cy="0"/>
              </a:xfrm>
              <a:custGeom>
                <a:rect b="b" l="l" r="r" t="t"/>
                <a:pathLst>
                  <a:path extrusionOk="0" h="120000" w="27">
                    <a:moveTo>
                      <a:pt x="27" y="0"/>
                    </a:moveTo>
                    <a:cubicBezTo>
                      <a:pt x="18" y="0"/>
                      <a:pt x="9" y="0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7"/>
              <p:cNvSpPr/>
              <p:nvPr/>
            </p:nvSpPr>
            <p:spPr>
              <a:xfrm>
                <a:off x="2867" y="1458"/>
                <a:ext cx="33" cy="59"/>
              </a:xfrm>
              <a:custGeom>
                <a:rect b="b" l="l" r="r" t="t"/>
                <a:pathLst>
                  <a:path extrusionOk="0" h="296" w="170">
                    <a:moveTo>
                      <a:pt x="94" y="155"/>
                    </a:moveTo>
                    <a:cubicBezTo>
                      <a:pt x="123" y="105"/>
                      <a:pt x="149" y="53"/>
                      <a:pt x="170" y="0"/>
                    </a:cubicBezTo>
                    <a:cubicBezTo>
                      <a:pt x="129" y="100"/>
                      <a:pt x="70" y="203"/>
                      <a:pt x="0" y="296"/>
                    </a:cubicBezTo>
                    <a:cubicBezTo>
                      <a:pt x="34" y="251"/>
                      <a:pt x="66" y="204"/>
                      <a:pt x="94" y="155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7"/>
              <p:cNvSpPr/>
              <p:nvPr/>
            </p:nvSpPr>
            <p:spPr>
              <a:xfrm>
                <a:off x="2754" y="1582"/>
                <a:ext cx="5" cy="0"/>
              </a:xfrm>
              <a:custGeom>
                <a:rect b="b" l="l" r="r" t="t"/>
                <a:pathLst>
                  <a:path extrusionOk="0" h="2" w="24">
                    <a:moveTo>
                      <a:pt x="24" y="0"/>
                    </a:moveTo>
                    <a:cubicBezTo>
                      <a:pt x="16" y="0"/>
                      <a:pt x="8" y="0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7"/>
              <p:cNvSpPr/>
              <p:nvPr/>
            </p:nvSpPr>
            <p:spPr>
              <a:xfrm>
                <a:off x="2739" y="1317"/>
                <a:ext cx="178" cy="264"/>
              </a:xfrm>
              <a:custGeom>
                <a:rect b="b" l="l" r="r" t="t"/>
                <a:pathLst>
                  <a:path extrusionOk="0" h="1339" w="902">
                    <a:moveTo>
                      <a:pt x="821" y="101"/>
                    </a:moveTo>
                    <a:cubicBezTo>
                      <a:pt x="858" y="164"/>
                      <a:pt x="873" y="244"/>
                      <a:pt x="873" y="328"/>
                    </a:cubicBezTo>
                    <a:cubicBezTo>
                      <a:pt x="873" y="330"/>
                      <a:pt x="874" y="332"/>
                      <a:pt x="874" y="334"/>
                    </a:cubicBezTo>
                    <a:cubicBezTo>
                      <a:pt x="874" y="337"/>
                      <a:pt x="873" y="339"/>
                      <a:pt x="873" y="342"/>
                    </a:cubicBezTo>
                    <a:cubicBezTo>
                      <a:pt x="873" y="354"/>
                      <a:pt x="873" y="365"/>
                      <a:pt x="872" y="377"/>
                    </a:cubicBezTo>
                    <a:cubicBezTo>
                      <a:pt x="871" y="394"/>
                      <a:pt x="869" y="413"/>
                      <a:pt x="867" y="431"/>
                    </a:cubicBezTo>
                    <a:cubicBezTo>
                      <a:pt x="866" y="435"/>
                      <a:pt x="866" y="438"/>
                      <a:pt x="865" y="442"/>
                    </a:cubicBezTo>
                    <a:cubicBezTo>
                      <a:pt x="864" y="454"/>
                      <a:pt x="862" y="466"/>
                      <a:pt x="860" y="478"/>
                    </a:cubicBezTo>
                    <a:cubicBezTo>
                      <a:pt x="859" y="484"/>
                      <a:pt x="857" y="491"/>
                      <a:pt x="856" y="497"/>
                    </a:cubicBezTo>
                    <a:cubicBezTo>
                      <a:pt x="853" y="510"/>
                      <a:pt x="851" y="524"/>
                      <a:pt x="847" y="537"/>
                    </a:cubicBezTo>
                    <a:cubicBezTo>
                      <a:pt x="844" y="551"/>
                      <a:pt x="840" y="565"/>
                      <a:pt x="836" y="579"/>
                    </a:cubicBezTo>
                    <a:cubicBezTo>
                      <a:pt x="835" y="582"/>
                      <a:pt x="835" y="585"/>
                      <a:pt x="834" y="588"/>
                    </a:cubicBezTo>
                    <a:cubicBezTo>
                      <a:pt x="833" y="591"/>
                      <a:pt x="832" y="593"/>
                      <a:pt x="831" y="596"/>
                    </a:cubicBezTo>
                    <a:cubicBezTo>
                      <a:pt x="830" y="599"/>
                      <a:pt x="830" y="602"/>
                      <a:pt x="829" y="605"/>
                    </a:cubicBezTo>
                    <a:cubicBezTo>
                      <a:pt x="824" y="619"/>
                      <a:pt x="820" y="633"/>
                      <a:pt x="814" y="647"/>
                    </a:cubicBezTo>
                    <a:cubicBezTo>
                      <a:pt x="812" y="653"/>
                      <a:pt x="810" y="659"/>
                      <a:pt x="807" y="666"/>
                    </a:cubicBezTo>
                    <a:cubicBezTo>
                      <a:pt x="803" y="678"/>
                      <a:pt x="798" y="690"/>
                      <a:pt x="793" y="703"/>
                    </a:cubicBezTo>
                    <a:cubicBezTo>
                      <a:pt x="772" y="753"/>
                      <a:pt x="747" y="803"/>
                      <a:pt x="719" y="852"/>
                    </a:cubicBezTo>
                    <a:cubicBezTo>
                      <a:pt x="699" y="887"/>
                      <a:pt x="678" y="919"/>
                      <a:pt x="655" y="951"/>
                    </a:cubicBezTo>
                    <a:cubicBezTo>
                      <a:pt x="655" y="951"/>
                      <a:pt x="655" y="952"/>
                      <a:pt x="655" y="952"/>
                    </a:cubicBezTo>
                    <a:cubicBezTo>
                      <a:pt x="646" y="965"/>
                      <a:pt x="636" y="978"/>
                      <a:pt x="627" y="990"/>
                    </a:cubicBezTo>
                    <a:cubicBezTo>
                      <a:pt x="617" y="1003"/>
                      <a:pt x="608" y="1015"/>
                      <a:pt x="598" y="1027"/>
                    </a:cubicBezTo>
                    <a:cubicBezTo>
                      <a:pt x="595" y="1030"/>
                      <a:pt x="593" y="1033"/>
                      <a:pt x="591" y="1035"/>
                    </a:cubicBezTo>
                    <a:cubicBezTo>
                      <a:pt x="500" y="1145"/>
                      <a:pt x="391" y="1235"/>
                      <a:pt x="272" y="1282"/>
                    </a:cubicBezTo>
                    <a:cubicBezTo>
                      <a:pt x="270" y="1284"/>
                      <a:pt x="267" y="1284"/>
                      <a:pt x="265" y="1285"/>
                    </a:cubicBezTo>
                    <a:cubicBezTo>
                      <a:pt x="260" y="1287"/>
                      <a:pt x="255" y="1289"/>
                      <a:pt x="250" y="1291"/>
                    </a:cubicBezTo>
                    <a:cubicBezTo>
                      <a:pt x="243" y="1294"/>
                      <a:pt x="236" y="1296"/>
                      <a:pt x="229" y="1298"/>
                    </a:cubicBezTo>
                    <a:cubicBezTo>
                      <a:pt x="228" y="1298"/>
                      <a:pt x="227" y="1299"/>
                      <a:pt x="226" y="1299"/>
                    </a:cubicBezTo>
                    <a:cubicBezTo>
                      <a:pt x="226" y="1299"/>
                      <a:pt x="226" y="1299"/>
                      <a:pt x="226" y="1299"/>
                    </a:cubicBezTo>
                    <a:cubicBezTo>
                      <a:pt x="215" y="1302"/>
                      <a:pt x="205" y="1305"/>
                      <a:pt x="194" y="1307"/>
                    </a:cubicBezTo>
                    <a:cubicBezTo>
                      <a:pt x="193" y="1307"/>
                      <a:pt x="192" y="1308"/>
                      <a:pt x="190" y="1308"/>
                    </a:cubicBezTo>
                    <a:cubicBezTo>
                      <a:pt x="182" y="1310"/>
                      <a:pt x="174" y="1311"/>
                      <a:pt x="165" y="1312"/>
                    </a:cubicBezTo>
                    <a:cubicBezTo>
                      <a:pt x="163" y="1313"/>
                      <a:pt x="160" y="1313"/>
                      <a:pt x="157" y="1313"/>
                    </a:cubicBezTo>
                    <a:cubicBezTo>
                      <a:pt x="155" y="1314"/>
                      <a:pt x="153" y="1314"/>
                      <a:pt x="151" y="1314"/>
                    </a:cubicBezTo>
                    <a:cubicBezTo>
                      <a:pt x="144" y="1315"/>
                      <a:pt x="138" y="1315"/>
                      <a:pt x="132" y="1315"/>
                    </a:cubicBezTo>
                    <a:cubicBezTo>
                      <a:pt x="131" y="1316"/>
                      <a:pt x="130" y="1316"/>
                      <a:pt x="129" y="1316"/>
                    </a:cubicBezTo>
                    <a:cubicBezTo>
                      <a:pt x="127" y="1316"/>
                      <a:pt x="126" y="1316"/>
                      <a:pt x="124" y="1316"/>
                    </a:cubicBezTo>
                    <a:cubicBezTo>
                      <a:pt x="103" y="1319"/>
                      <a:pt x="83" y="1321"/>
                      <a:pt x="64" y="1321"/>
                    </a:cubicBezTo>
                    <a:cubicBezTo>
                      <a:pt x="42" y="1321"/>
                      <a:pt x="21" y="1318"/>
                      <a:pt x="0" y="1314"/>
                    </a:cubicBezTo>
                    <a:cubicBezTo>
                      <a:pt x="3" y="1315"/>
                      <a:pt x="5" y="1316"/>
                      <a:pt x="7" y="1317"/>
                    </a:cubicBezTo>
                    <a:cubicBezTo>
                      <a:pt x="8" y="1318"/>
                      <a:pt x="9" y="1318"/>
                      <a:pt x="10" y="1318"/>
                    </a:cubicBezTo>
                    <a:cubicBezTo>
                      <a:pt x="29" y="1326"/>
                      <a:pt x="48" y="1332"/>
                      <a:pt x="68" y="1335"/>
                    </a:cubicBezTo>
                    <a:cubicBezTo>
                      <a:pt x="70" y="1335"/>
                      <a:pt x="73" y="1336"/>
                      <a:pt x="75" y="1336"/>
                    </a:cubicBezTo>
                    <a:cubicBezTo>
                      <a:pt x="83" y="1337"/>
                      <a:pt x="91" y="1338"/>
                      <a:pt x="99" y="1338"/>
                    </a:cubicBezTo>
                    <a:cubicBezTo>
                      <a:pt x="101" y="1339"/>
                      <a:pt x="103" y="1339"/>
                      <a:pt x="105" y="1339"/>
                    </a:cubicBezTo>
                    <a:cubicBezTo>
                      <a:pt x="114" y="1339"/>
                      <a:pt x="123" y="1339"/>
                      <a:pt x="132" y="1339"/>
                    </a:cubicBezTo>
                    <a:cubicBezTo>
                      <a:pt x="136" y="1339"/>
                      <a:pt x="140" y="1338"/>
                      <a:pt x="144" y="1338"/>
                    </a:cubicBezTo>
                    <a:cubicBezTo>
                      <a:pt x="150" y="1338"/>
                      <a:pt x="155" y="1337"/>
                      <a:pt x="161" y="1336"/>
                    </a:cubicBezTo>
                    <a:cubicBezTo>
                      <a:pt x="165" y="1336"/>
                      <a:pt x="169" y="1335"/>
                      <a:pt x="173" y="1335"/>
                    </a:cubicBezTo>
                    <a:cubicBezTo>
                      <a:pt x="180" y="1334"/>
                      <a:pt x="187" y="1332"/>
                      <a:pt x="193" y="1331"/>
                    </a:cubicBezTo>
                    <a:cubicBezTo>
                      <a:pt x="197" y="1330"/>
                      <a:pt x="201" y="1330"/>
                      <a:pt x="204" y="1329"/>
                    </a:cubicBezTo>
                    <a:cubicBezTo>
                      <a:pt x="213" y="1327"/>
                      <a:pt x="222" y="1324"/>
                      <a:pt x="230" y="1322"/>
                    </a:cubicBezTo>
                    <a:cubicBezTo>
                      <a:pt x="235" y="1321"/>
                      <a:pt x="239" y="1319"/>
                      <a:pt x="244" y="1318"/>
                    </a:cubicBezTo>
                    <a:cubicBezTo>
                      <a:pt x="248" y="1316"/>
                      <a:pt x="251" y="1315"/>
                      <a:pt x="255" y="1314"/>
                    </a:cubicBezTo>
                    <a:cubicBezTo>
                      <a:pt x="288" y="1302"/>
                      <a:pt x="323" y="1286"/>
                      <a:pt x="359" y="1266"/>
                    </a:cubicBezTo>
                    <a:cubicBezTo>
                      <a:pt x="432" y="1223"/>
                      <a:pt x="501" y="1167"/>
                      <a:pt x="565" y="1100"/>
                    </a:cubicBezTo>
                    <a:cubicBezTo>
                      <a:pt x="580" y="1084"/>
                      <a:pt x="594" y="1067"/>
                      <a:pt x="608" y="1051"/>
                    </a:cubicBezTo>
                    <a:cubicBezTo>
                      <a:pt x="611" y="1047"/>
                      <a:pt x="614" y="1044"/>
                      <a:pt x="616" y="1041"/>
                    </a:cubicBezTo>
                    <a:cubicBezTo>
                      <a:pt x="626" y="1029"/>
                      <a:pt x="635" y="1017"/>
                      <a:pt x="645" y="1005"/>
                    </a:cubicBezTo>
                    <a:cubicBezTo>
                      <a:pt x="715" y="912"/>
                      <a:pt x="774" y="809"/>
                      <a:pt x="815" y="709"/>
                    </a:cubicBezTo>
                    <a:cubicBezTo>
                      <a:pt x="820" y="698"/>
                      <a:pt x="824" y="688"/>
                      <a:pt x="828" y="677"/>
                    </a:cubicBezTo>
                    <a:cubicBezTo>
                      <a:pt x="831" y="669"/>
                      <a:pt x="834" y="662"/>
                      <a:pt x="837" y="654"/>
                    </a:cubicBezTo>
                    <a:cubicBezTo>
                      <a:pt x="843" y="637"/>
                      <a:pt x="848" y="620"/>
                      <a:pt x="854" y="603"/>
                    </a:cubicBezTo>
                    <a:cubicBezTo>
                      <a:pt x="855" y="597"/>
                      <a:pt x="857" y="591"/>
                      <a:pt x="859" y="585"/>
                    </a:cubicBezTo>
                    <a:cubicBezTo>
                      <a:pt x="862" y="573"/>
                      <a:pt x="865" y="561"/>
                      <a:pt x="868" y="548"/>
                    </a:cubicBezTo>
                    <a:cubicBezTo>
                      <a:pt x="890" y="460"/>
                      <a:pt x="902" y="358"/>
                      <a:pt x="893" y="262"/>
                    </a:cubicBezTo>
                    <a:cubicBezTo>
                      <a:pt x="891" y="247"/>
                      <a:pt x="889" y="233"/>
                      <a:pt x="887" y="219"/>
                    </a:cubicBezTo>
                    <a:cubicBezTo>
                      <a:pt x="886" y="218"/>
                      <a:pt x="886" y="216"/>
                      <a:pt x="886" y="214"/>
                    </a:cubicBezTo>
                    <a:cubicBezTo>
                      <a:pt x="879" y="180"/>
                      <a:pt x="869" y="148"/>
                      <a:pt x="856" y="120"/>
                    </a:cubicBezTo>
                    <a:cubicBezTo>
                      <a:pt x="846" y="97"/>
                      <a:pt x="834" y="77"/>
                      <a:pt x="821" y="59"/>
                    </a:cubicBezTo>
                    <a:cubicBezTo>
                      <a:pt x="821" y="58"/>
                      <a:pt x="820" y="58"/>
                      <a:pt x="820" y="58"/>
                    </a:cubicBezTo>
                    <a:cubicBezTo>
                      <a:pt x="815" y="51"/>
                      <a:pt x="809" y="44"/>
                      <a:pt x="803" y="37"/>
                    </a:cubicBezTo>
                    <a:cubicBezTo>
                      <a:pt x="798" y="31"/>
                      <a:pt x="792" y="26"/>
                      <a:pt x="786" y="20"/>
                    </a:cubicBezTo>
                    <a:cubicBezTo>
                      <a:pt x="784" y="18"/>
                      <a:pt x="781" y="16"/>
                      <a:pt x="779" y="13"/>
                    </a:cubicBezTo>
                    <a:cubicBezTo>
                      <a:pt x="773" y="9"/>
                      <a:pt x="767" y="5"/>
                      <a:pt x="761" y="0"/>
                    </a:cubicBezTo>
                    <a:cubicBezTo>
                      <a:pt x="786" y="29"/>
                      <a:pt x="806" y="62"/>
                      <a:pt x="821" y="101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7"/>
              <p:cNvSpPr/>
              <p:nvPr/>
            </p:nvSpPr>
            <p:spPr>
              <a:xfrm>
                <a:off x="2762" y="1308"/>
                <a:ext cx="101" cy="62"/>
              </a:xfrm>
              <a:custGeom>
                <a:rect b="b" l="l" r="r" t="t"/>
                <a:pathLst>
                  <a:path extrusionOk="0" h="316" w="509">
                    <a:moveTo>
                      <a:pt x="244" y="72"/>
                    </a:moveTo>
                    <a:cubicBezTo>
                      <a:pt x="171" y="114"/>
                      <a:pt x="101" y="171"/>
                      <a:pt x="38" y="238"/>
                    </a:cubicBezTo>
                    <a:cubicBezTo>
                      <a:pt x="25" y="251"/>
                      <a:pt x="13" y="266"/>
                      <a:pt x="0" y="280"/>
                    </a:cubicBezTo>
                    <a:lnTo>
                      <a:pt x="0" y="316"/>
                    </a:lnTo>
                    <a:cubicBezTo>
                      <a:pt x="18" y="295"/>
                      <a:pt x="36" y="274"/>
                      <a:pt x="55" y="254"/>
                    </a:cubicBezTo>
                    <a:cubicBezTo>
                      <a:pt x="119" y="187"/>
                      <a:pt x="186" y="132"/>
                      <a:pt x="255" y="92"/>
                    </a:cubicBezTo>
                    <a:cubicBezTo>
                      <a:pt x="324" y="53"/>
                      <a:pt x="390" y="30"/>
                      <a:pt x="452" y="23"/>
                    </a:cubicBezTo>
                    <a:cubicBezTo>
                      <a:pt x="463" y="22"/>
                      <a:pt x="474" y="22"/>
                      <a:pt x="484" y="22"/>
                    </a:cubicBezTo>
                    <a:cubicBezTo>
                      <a:pt x="493" y="22"/>
                      <a:pt x="501" y="23"/>
                      <a:pt x="509" y="23"/>
                    </a:cubicBezTo>
                    <a:cubicBezTo>
                      <a:pt x="506" y="18"/>
                      <a:pt x="502" y="13"/>
                      <a:pt x="497" y="8"/>
                    </a:cubicBezTo>
                    <a:cubicBezTo>
                      <a:pt x="485" y="4"/>
                      <a:pt x="473" y="1"/>
                      <a:pt x="460" y="0"/>
                    </a:cubicBezTo>
                    <a:cubicBezTo>
                      <a:pt x="456" y="0"/>
                      <a:pt x="453" y="0"/>
                      <a:pt x="450" y="0"/>
                    </a:cubicBezTo>
                    <a:cubicBezTo>
                      <a:pt x="386" y="7"/>
                      <a:pt x="317" y="30"/>
                      <a:pt x="244" y="72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7"/>
              <p:cNvSpPr/>
              <p:nvPr/>
            </p:nvSpPr>
            <p:spPr>
              <a:xfrm>
                <a:off x="2705" y="1524"/>
                <a:ext cx="16" cy="33"/>
              </a:xfrm>
              <a:custGeom>
                <a:rect b="b" l="l" r="r" t="t"/>
                <a:pathLst>
                  <a:path extrusionOk="0" h="169" w="82">
                    <a:moveTo>
                      <a:pt x="63" y="166"/>
                    </a:moveTo>
                    <a:cubicBezTo>
                      <a:pt x="69" y="167"/>
                      <a:pt x="76" y="168"/>
                      <a:pt x="82" y="169"/>
                    </a:cubicBezTo>
                    <a:cubicBezTo>
                      <a:pt x="72" y="153"/>
                      <a:pt x="62" y="137"/>
                      <a:pt x="54" y="119"/>
                    </a:cubicBezTo>
                    <a:cubicBezTo>
                      <a:pt x="38" y="83"/>
                      <a:pt x="28" y="43"/>
                      <a:pt x="21" y="0"/>
                    </a:cubicBezTo>
                    <a:lnTo>
                      <a:pt x="0" y="12"/>
                    </a:lnTo>
                    <a:cubicBezTo>
                      <a:pt x="6" y="55"/>
                      <a:pt x="17" y="94"/>
                      <a:pt x="33" y="128"/>
                    </a:cubicBezTo>
                    <a:cubicBezTo>
                      <a:pt x="34" y="131"/>
                      <a:pt x="35" y="134"/>
                      <a:pt x="37" y="137"/>
                    </a:cubicBezTo>
                    <a:cubicBezTo>
                      <a:pt x="45" y="147"/>
                      <a:pt x="54" y="157"/>
                      <a:pt x="63" y="16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7"/>
              <p:cNvSpPr/>
              <p:nvPr/>
            </p:nvSpPr>
            <p:spPr>
              <a:xfrm>
                <a:off x="2734" y="1375"/>
                <a:ext cx="19" cy="38"/>
              </a:xfrm>
              <a:custGeom>
                <a:rect b="b" l="l" r="r" t="t"/>
                <a:pathLst>
                  <a:path extrusionOk="0" h="195" w="96">
                    <a:moveTo>
                      <a:pt x="25" y="147"/>
                    </a:moveTo>
                    <a:cubicBezTo>
                      <a:pt x="47" y="110"/>
                      <a:pt x="71" y="74"/>
                      <a:pt x="96" y="39"/>
                    </a:cubicBezTo>
                    <a:lnTo>
                      <a:pt x="96" y="0"/>
                    </a:lnTo>
                    <a:cubicBezTo>
                      <a:pt x="63" y="43"/>
                      <a:pt x="33" y="88"/>
                      <a:pt x="5" y="136"/>
                    </a:cubicBezTo>
                    <a:cubicBezTo>
                      <a:pt x="3" y="139"/>
                      <a:pt x="2" y="142"/>
                      <a:pt x="0" y="146"/>
                    </a:cubicBezTo>
                    <a:lnTo>
                      <a:pt x="0" y="195"/>
                    </a:lnTo>
                    <a:cubicBezTo>
                      <a:pt x="8" y="179"/>
                      <a:pt x="16" y="163"/>
                      <a:pt x="25" y="147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7"/>
              <p:cNvSpPr/>
              <p:nvPr/>
            </p:nvSpPr>
            <p:spPr>
              <a:xfrm>
                <a:off x="2704" y="1496"/>
                <a:ext cx="5" cy="20"/>
              </a:xfrm>
              <a:custGeom>
                <a:rect b="b" l="l" r="r" t="t"/>
                <a:pathLst>
                  <a:path extrusionOk="0" h="103" w="25">
                    <a:moveTo>
                      <a:pt x="25" y="0"/>
                    </a:moveTo>
                    <a:lnTo>
                      <a:pt x="2" y="13"/>
                    </a:lnTo>
                    <a:cubicBezTo>
                      <a:pt x="1" y="27"/>
                      <a:pt x="0" y="41"/>
                      <a:pt x="0" y="55"/>
                    </a:cubicBezTo>
                    <a:cubicBezTo>
                      <a:pt x="0" y="71"/>
                      <a:pt x="1" y="87"/>
                      <a:pt x="2" y="103"/>
                    </a:cubicBezTo>
                    <a:lnTo>
                      <a:pt x="25" y="89"/>
                    </a:lnTo>
                    <a:cubicBezTo>
                      <a:pt x="24" y="78"/>
                      <a:pt x="23" y="67"/>
                      <a:pt x="23" y="55"/>
                    </a:cubicBezTo>
                    <a:cubicBezTo>
                      <a:pt x="23" y="37"/>
                      <a:pt x="24" y="18"/>
                      <a:pt x="25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2704" y="1519"/>
                <a:ext cx="5" cy="7"/>
              </a:xfrm>
              <a:custGeom>
                <a:rect b="b" l="l" r="r" t="t"/>
                <a:pathLst>
                  <a:path extrusionOk="0" h="37" w="25">
                    <a:moveTo>
                      <a:pt x="0" y="12"/>
                    </a:moveTo>
                    <a:cubicBezTo>
                      <a:pt x="1" y="21"/>
                      <a:pt x="2" y="29"/>
                      <a:pt x="4" y="37"/>
                    </a:cubicBezTo>
                    <a:lnTo>
                      <a:pt x="25" y="25"/>
                    </a:lnTo>
                    <a:cubicBezTo>
                      <a:pt x="24" y="16"/>
                      <a:pt x="23" y="8"/>
                      <a:pt x="22" y="0"/>
                    </a:cubicBezTo>
                    <a:lnTo>
                      <a:pt x="0" y="12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7"/>
              <p:cNvSpPr/>
              <p:nvPr/>
            </p:nvSpPr>
            <p:spPr>
              <a:xfrm>
                <a:off x="2757" y="1363"/>
                <a:ext cx="5" cy="13"/>
              </a:xfrm>
              <a:custGeom>
                <a:rect b="b" l="l" r="r" t="t"/>
                <a:pathLst>
                  <a:path extrusionOk="0" h="66" w="23">
                    <a:moveTo>
                      <a:pt x="0" y="66"/>
                    </a:moveTo>
                    <a:cubicBezTo>
                      <a:pt x="8" y="56"/>
                      <a:pt x="15" y="46"/>
                      <a:pt x="23" y="36"/>
                    </a:cubicBezTo>
                    <a:lnTo>
                      <a:pt x="23" y="0"/>
                    </a:lnTo>
                    <a:cubicBezTo>
                      <a:pt x="15" y="10"/>
                      <a:pt x="8" y="19"/>
                      <a:pt x="0" y="28"/>
                    </a:cubicBezTo>
                    <a:lnTo>
                      <a:pt x="0" y="66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7"/>
              <p:cNvSpPr/>
              <p:nvPr/>
            </p:nvSpPr>
            <p:spPr>
              <a:xfrm>
                <a:off x="2753" y="1369"/>
                <a:ext cx="4" cy="13"/>
              </a:xfrm>
              <a:custGeom>
                <a:rect b="b" l="l" r="r" t="t"/>
                <a:pathLst>
                  <a:path extrusionOk="0" h="69" w="23">
                    <a:moveTo>
                      <a:pt x="23" y="38"/>
                    </a:moveTo>
                    <a:lnTo>
                      <a:pt x="23" y="0"/>
                    </a:lnTo>
                    <a:cubicBezTo>
                      <a:pt x="15" y="10"/>
                      <a:pt x="7" y="20"/>
                      <a:pt x="0" y="30"/>
                    </a:cubicBezTo>
                    <a:lnTo>
                      <a:pt x="0" y="69"/>
                    </a:lnTo>
                    <a:cubicBezTo>
                      <a:pt x="7" y="59"/>
                      <a:pt x="15" y="48"/>
                      <a:pt x="23" y="3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7"/>
              <p:cNvSpPr/>
              <p:nvPr/>
            </p:nvSpPr>
            <p:spPr>
              <a:xfrm>
                <a:off x="2704" y="1513"/>
                <a:ext cx="5" cy="8"/>
              </a:xfrm>
              <a:custGeom>
                <a:rect b="b" l="l" r="r" t="t"/>
                <a:pathLst>
                  <a:path extrusionOk="0" h="39" w="24">
                    <a:moveTo>
                      <a:pt x="23" y="0"/>
                    </a:moveTo>
                    <a:lnTo>
                      <a:pt x="0" y="14"/>
                    </a:lnTo>
                    <a:cubicBezTo>
                      <a:pt x="0" y="22"/>
                      <a:pt x="1" y="31"/>
                      <a:pt x="2" y="39"/>
                    </a:cubicBezTo>
                    <a:lnTo>
                      <a:pt x="24" y="27"/>
                    </a:lnTo>
                    <a:cubicBezTo>
                      <a:pt x="23" y="18"/>
                      <a:pt x="23" y="9"/>
                      <a:pt x="23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7"/>
              <p:cNvSpPr/>
              <p:nvPr/>
            </p:nvSpPr>
            <p:spPr>
              <a:xfrm>
                <a:off x="2705" y="1421"/>
                <a:ext cx="19" cy="66"/>
              </a:xfrm>
              <a:custGeom>
                <a:rect b="b" l="l" r="r" t="t"/>
                <a:pathLst>
                  <a:path extrusionOk="0" h="332" w="98">
                    <a:moveTo>
                      <a:pt x="56" y="175"/>
                    </a:moveTo>
                    <a:cubicBezTo>
                      <a:pt x="68" y="136"/>
                      <a:pt x="82" y="97"/>
                      <a:pt x="98" y="57"/>
                    </a:cubicBezTo>
                    <a:lnTo>
                      <a:pt x="98" y="0"/>
                    </a:lnTo>
                    <a:cubicBezTo>
                      <a:pt x="73" y="56"/>
                      <a:pt x="50" y="112"/>
                      <a:pt x="34" y="169"/>
                    </a:cubicBezTo>
                    <a:cubicBezTo>
                      <a:pt x="17" y="223"/>
                      <a:pt x="6" y="278"/>
                      <a:pt x="0" y="332"/>
                    </a:cubicBezTo>
                    <a:lnTo>
                      <a:pt x="25" y="317"/>
                    </a:lnTo>
                    <a:cubicBezTo>
                      <a:pt x="31" y="271"/>
                      <a:pt x="41" y="224"/>
                      <a:pt x="56" y="17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7"/>
              <p:cNvSpPr/>
              <p:nvPr/>
            </p:nvSpPr>
            <p:spPr>
              <a:xfrm>
                <a:off x="2729" y="1404"/>
                <a:ext cx="5" cy="18"/>
              </a:xfrm>
              <a:custGeom>
                <a:rect b="b" l="l" r="r" t="t"/>
                <a:pathLst>
                  <a:path extrusionOk="0" h="95" w="23">
                    <a:moveTo>
                      <a:pt x="23" y="49"/>
                    </a:moveTo>
                    <a:lnTo>
                      <a:pt x="23" y="0"/>
                    </a:lnTo>
                    <a:cubicBezTo>
                      <a:pt x="15" y="14"/>
                      <a:pt x="7" y="28"/>
                      <a:pt x="0" y="43"/>
                    </a:cubicBezTo>
                    <a:lnTo>
                      <a:pt x="0" y="95"/>
                    </a:lnTo>
                    <a:cubicBezTo>
                      <a:pt x="7" y="80"/>
                      <a:pt x="15" y="64"/>
                      <a:pt x="23" y="4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7"/>
              <p:cNvSpPr/>
              <p:nvPr/>
            </p:nvSpPr>
            <p:spPr>
              <a:xfrm>
                <a:off x="2704" y="1490"/>
                <a:ext cx="5" cy="8"/>
              </a:xfrm>
              <a:custGeom>
                <a:rect b="b" l="l" r="r" t="t"/>
                <a:pathLst>
                  <a:path extrusionOk="0" h="42" w="26">
                    <a:moveTo>
                      <a:pt x="26" y="0"/>
                    </a:moveTo>
                    <a:lnTo>
                      <a:pt x="1" y="15"/>
                    </a:lnTo>
                    <a:cubicBezTo>
                      <a:pt x="0" y="24"/>
                      <a:pt x="0" y="33"/>
                      <a:pt x="0" y="42"/>
                    </a:cubicBezTo>
                    <a:lnTo>
                      <a:pt x="23" y="29"/>
                    </a:lnTo>
                    <a:cubicBezTo>
                      <a:pt x="24" y="19"/>
                      <a:pt x="25" y="10"/>
                      <a:pt x="26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7"/>
              <p:cNvSpPr/>
              <p:nvPr/>
            </p:nvSpPr>
            <p:spPr>
              <a:xfrm>
                <a:off x="2724" y="1412"/>
                <a:ext cx="5" cy="21"/>
              </a:xfrm>
              <a:custGeom>
                <a:rect b="b" l="l" r="r" t="t"/>
                <a:pathLst>
                  <a:path extrusionOk="0" h="104" w="24">
                    <a:moveTo>
                      <a:pt x="0" y="104"/>
                    </a:moveTo>
                    <a:cubicBezTo>
                      <a:pt x="8" y="87"/>
                      <a:pt x="16" y="70"/>
                      <a:pt x="24" y="52"/>
                    </a:cubicBezTo>
                    <a:lnTo>
                      <a:pt x="24" y="0"/>
                    </a:lnTo>
                    <a:cubicBezTo>
                      <a:pt x="16" y="15"/>
                      <a:pt x="8" y="31"/>
                      <a:pt x="0" y="47"/>
                    </a:cubicBez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7"/>
              <p:cNvSpPr/>
              <p:nvPr/>
            </p:nvSpPr>
            <p:spPr>
              <a:xfrm>
                <a:off x="2704" y="1484"/>
                <a:ext cx="6" cy="9"/>
              </a:xfrm>
              <a:custGeom>
                <a:rect b="b" l="l" r="r" t="t"/>
                <a:pathLst>
                  <a:path extrusionOk="0" h="44" w="29">
                    <a:moveTo>
                      <a:pt x="25" y="29"/>
                    </a:moveTo>
                    <a:cubicBezTo>
                      <a:pt x="26" y="19"/>
                      <a:pt x="27" y="10"/>
                      <a:pt x="29" y="0"/>
                    </a:cubicBezTo>
                    <a:lnTo>
                      <a:pt x="4" y="15"/>
                    </a:lnTo>
                    <a:cubicBezTo>
                      <a:pt x="2" y="24"/>
                      <a:pt x="1" y="34"/>
                      <a:pt x="0" y="44"/>
                    </a:cubicBezTo>
                    <a:lnTo>
                      <a:pt x="25" y="29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7"/>
              <p:cNvSpPr/>
              <p:nvPr/>
            </p:nvSpPr>
            <p:spPr>
              <a:xfrm>
                <a:off x="2860" y="1309"/>
                <a:ext cx="9" cy="4"/>
              </a:xfrm>
              <a:custGeom>
                <a:rect b="b" l="l" r="r" t="t"/>
                <a:pathLst>
                  <a:path extrusionOk="0" h="20" w="43">
                    <a:moveTo>
                      <a:pt x="40" y="15"/>
                    </a:moveTo>
                    <a:cubicBezTo>
                      <a:pt x="27" y="9"/>
                      <a:pt x="14" y="4"/>
                      <a:pt x="0" y="0"/>
                    </a:cubicBezTo>
                    <a:cubicBezTo>
                      <a:pt x="5" y="5"/>
                      <a:pt x="9" y="10"/>
                      <a:pt x="12" y="15"/>
                    </a:cubicBezTo>
                    <a:cubicBezTo>
                      <a:pt x="23" y="16"/>
                      <a:pt x="33" y="18"/>
                      <a:pt x="43" y="20"/>
                    </a:cubicBezTo>
                    <a:cubicBezTo>
                      <a:pt x="42" y="18"/>
                      <a:pt x="41" y="17"/>
                      <a:pt x="40" y="1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2718" y="1557"/>
                <a:ext cx="7" cy="5"/>
              </a:xfrm>
              <a:custGeom>
                <a:rect b="b" l="l" r="r" t="t"/>
                <a:pathLst>
                  <a:path extrusionOk="0" h="27" w="39">
                    <a:moveTo>
                      <a:pt x="19" y="3"/>
                    </a:moveTo>
                    <a:cubicBezTo>
                      <a:pt x="13" y="2"/>
                      <a:pt x="6" y="1"/>
                      <a:pt x="0" y="0"/>
                    </a:cubicBezTo>
                    <a:cubicBezTo>
                      <a:pt x="10" y="10"/>
                      <a:pt x="22" y="19"/>
                      <a:pt x="34" y="27"/>
                    </a:cubicBezTo>
                    <a:cubicBezTo>
                      <a:pt x="35" y="27"/>
                      <a:pt x="37" y="27"/>
                      <a:pt x="39" y="27"/>
                    </a:cubicBezTo>
                    <a:cubicBezTo>
                      <a:pt x="32" y="20"/>
                      <a:pt x="25" y="11"/>
                      <a:pt x="19" y="3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7"/>
              <p:cNvSpPr/>
              <p:nvPr/>
            </p:nvSpPr>
            <p:spPr>
              <a:xfrm>
                <a:off x="2868" y="1312"/>
                <a:ext cx="3" cy="2"/>
              </a:xfrm>
              <a:custGeom>
                <a:rect b="b" l="l" r="r" t="t"/>
                <a:pathLst>
                  <a:path extrusionOk="0" h="7" w="13">
                    <a:moveTo>
                      <a:pt x="13" y="7"/>
                    </a:moveTo>
                    <a:cubicBezTo>
                      <a:pt x="9" y="4"/>
                      <a:pt x="4" y="2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6" y="5"/>
                      <a:pt x="10" y="6"/>
                      <a:pt x="13" y="7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2724" y="1562"/>
                <a:ext cx="3" cy="1"/>
              </a:xfrm>
              <a:custGeom>
                <a:rect b="b" l="l" r="r" t="t"/>
                <a:pathLst>
                  <a:path extrusionOk="0" h="8" w="12">
                    <a:moveTo>
                      <a:pt x="12" y="8"/>
                    </a:moveTo>
                    <a:cubicBezTo>
                      <a:pt x="9" y="5"/>
                      <a:pt x="7" y="3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3" y="3"/>
                      <a:pt x="7" y="5"/>
                      <a:pt x="11" y="8"/>
                    </a:cubicBezTo>
                    <a:cubicBezTo>
                      <a:pt x="11" y="8"/>
                      <a:pt x="12" y="8"/>
                      <a:pt x="12" y="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7"/>
              <p:cNvSpPr/>
              <p:nvPr/>
            </p:nvSpPr>
            <p:spPr>
              <a:xfrm>
                <a:off x="2742" y="157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2758" y="1578"/>
                <a:ext cx="1" cy="0"/>
              </a:xfrm>
              <a:custGeom>
                <a:rect b="b" l="l" r="r" t="t"/>
                <a:pathLst>
                  <a:path extrusionOk="0" h="120000" w="4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7"/>
              <p:cNvSpPr/>
              <p:nvPr/>
            </p:nvSpPr>
            <p:spPr>
              <a:xfrm>
                <a:off x="2894" y="1327"/>
                <a:ext cx="8" cy="11"/>
              </a:xfrm>
              <a:custGeom>
                <a:rect b="b" l="l" r="r" t="t"/>
                <a:pathLst>
                  <a:path extrusionOk="0" h="55" w="40">
                    <a:moveTo>
                      <a:pt x="40" y="55"/>
                    </a:moveTo>
                    <a:cubicBezTo>
                      <a:pt x="39" y="54"/>
                      <a:pt x="39" y="52"/>
                      <a:pt x="38" y="51"/>
                    </a:cubicBezTo>
                    <a:cubicBezTo>
                      <a:pt x="27" y="32"/>
                      <a:pt x="15" y="15"/>
                      <a:pt x="0" y="0"/>
                    </a:cubicBezTo>
                    <a:cubicBezTo>
                      <a:pt x="15" y="16"/>
                      <a:pt x="28" y="34"/>
                      <a:pt x="40" y="5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>
                <a:off x="2890" y="1323"/>
                <a:ext cx="2" cy="2"/>
              </a:xfrm>
              <a:custGeom>
                <a:rect b="b" l="l" r="r" t="t"/>
                <a:pathLst>
                  <a:path extrusionOk="0" h="8" w="8">
                    <a:moveTo>
                      <a:pt x="0" y="0"/>
                    </a:moveTo>
                    <a:cubicBezTo>
                      <a:pt x="3" y="3"/>
                      <a:pt x="5" y="5"/>
                      <a:pt x="8" y="8"/>
                    </a:cubicBezTo>
                    <a:cubicBezTo>
                      <a:pt x="5" y="5"/>
                      <a:pt x="3" y="3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>
                <a:off x="2888" y="1316"/>
                <a:ext cx="2" cy="1"/>
              </a:xfrm>
              <a:custGeom>
                <a:rect b="b" l="l" r="r" t="t"/>
                <a:pathLst>
                  <a:path extrusionOk="0" h="8" w="10">
                    <a:moveTo>
                      <a:pt x="10" y="8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3" y="3"/>
                      <a:pt x="7" y="6"/>
                      <a:pt x="10" y="8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>
                <a:off x="2739" y="1578"/>
                <a:ext cx="0" cy="0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2884" y="1314"/>
                <a:ext cx="2" cy="1"/>
              </a:xfrm>
              <a:custGeom>
                <a:rect b="b" l="l" r="r" t="t"/>
                <a:pathLst>
                  <a:path extrusionOk="0" h="5" w="10">
                    <a:moveTo>
                      <a:pt x="5" y="2"/>
                    </a:moveTo>
                    <a:cubicBezTo>
                      <a:pt x="4" y="1"/>
                      <a:pt x="2" y="1"/>
                      <a:pt x="0" y="0"/>
                    </a:cubicBezTo>
                    <a:lnTo>
                      <a:pt x="10" y="5"/>
                    </a:lnTo>
                    <a:cubicBezTo>
                      <a:pt x="9" y="4"/>
                      <a:pt x="7" y="3"/>
                      <a:pt x="5" y="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2873" y="1309"/>
                <a:ext cx="29" cy="28"/>
              </a:xfrm>
              <a:custGeom>
                <a:rect b="b" l="l" r="r" t="t"/>
                <a:pathLst>
                  <a:path extrusionOk="0" h="142" w="147">
                    <a:moveTo>
                      <a:pt x="69" y="56"/>
                    </a:moveTo>
                    <a:cubicBezTo>
                      <a:pt x="76" y="61"/>
                      <a:pt x="83" y="66"/>
                      <a:pt x="89" y="71"/>
                    </a:cubicBezTo>
                    <a:cubicBezTo>
                      <a:pt x="92" y="74"/>
                      <a:pt x="94" y="76"/>
                      <a:pt x="97" y="79"/>
                    </a:cubicBezTo>
                    <a:cubicBezTo>
                      <a:pt x="101" y="83"/>
                      <a:pt x="105" y="87"/>
                      <a:pt x="109" y="91"/>
                    </a:cubicBezTo>
                    <a:cubicBezTo>
                      <a:pt x="124" y="106"/>
                      <a:pt x="136" y="123"/>
                      <a:pt x="147" y="142"/>
                    </a:cubicBezTo>
                    <a:cubicBezTo>
                      <a:pt x="132" y="103"/>
                      <a:pt x="112" y="70"/>
                      <a:pt x="87" y="41"/>
                    </a:cubicBezTo>
                    <a:cubicBezTo>
                      <a:pt x="84" y="39"/>
                      <a:pt x="80" y="36"/>
                      <a:pt x="77" y="33"/>
                    </a:cubicBezTo>
                    <a:cubicBezTo>
                      <a:pt x="74" y="32"/>
                      <a:pt x="72" y="31"/>
                      <a:pt x="70" y="29"/>
                    </a:cubicBezTo>
                    <a:lnTo>
                      <a:pt x="60" y="24"/>
                    </a:lnTo>
                    <a:cubicBezTo>
                      <a:pt x="42" y="13"/>
                      <a:pt x="21" y="5"/>
                      <a:pt x="0" y="0"/>
                    </a:cubicBezTo>
                    <a:cubicBezTo>
                      <a:pt x="26" y="14"/>
                      <a:pt x="49" y="33"/>
                      <a:pt x="69" y="5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2738" y="1573"/>
                <a:ext cx="26" cy="6"/>
              </a:xfrm>
              <a:custGeom>
                <a:rect b="b" l="l" r="r" t="t"/>
                <a:pathLst>
                  <a:path extrusionOk="0" h="32" w="127">
                    <a:moveTo>
                      <a:pt x="100" y="26"/>
                    </a:moveTo>
                    <a:cubicBezTo>
                      <a:pt x="71" y="24"/>
                      <a:pt x="44" y="1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5" y="5"/>
                      <a:pt x="12" y="4"/>
                      <a:pt x="9" y="3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5" y="7"/>
                      <a:pt x="6" y="16"/>
                      <a:pt x="2" y="24"/>
                    </a:cubicBezTo>
                    <a:cubicBezTo>
                      <a:pt x="2" y="24"/>
                      <a:pt x="3" y="25"/>
                      <a:pt x="3" y="25"/>
                    </a:cubicBezTo>
                    <a:cubicBezTo>
                      <a:pt x="24" y="29"/>
                      <a:pt x="45" y="32"/>
                      <a:pt x="67" y="32"/>
                    </a:cubicBezTo>
                    <a:cubicBezTo>
                      <a:pt x="86" y="32"/>
                      <a:pt x="106" y="30"/>
                      <a:pt x="127" y="27"/>
                    </a:cubicBezTo>
                    <a:cubicBezTo>
                      <a:pt x="119" y="27"/>
                      <a:pt x="112" y="27"/>
                      <a:pt x="104" y="26"/>
                    </a:cubicBezTo>
                    <a:cubicBezTo>
                      <a:pt x="103" y="26"/>
                      <a:pt x="102" y="26"/>
                      <a:pt x="100" y="2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2853" y="1308"/>
                <a:ext cx="7" cy="1"/>
              </a:xfrm>
              <a:custGeom>
                <a:rect b="b" l="l" r="r" t="t"/>
                <a:pathLst>
                  <a:path extrusionOk="0" h="9" w="37">
                    <a:moveTo>
                      <a:pt x="30" y="0"/>
                    </a:moveTo>
                    <a:cubicBezTo>
                      <a:pt x="20" y="0"/>
                      <a:pt x="10" y="0"/>
                      <a:pt x="0" y="1"/>
                    </a:cubicBezTo>
                    <a:cubicBezTo>
                      <a:pt x="13" y="2"/>
                      <a:pt x="25" y="5"/>
                      <a:pt x="37" y="9"/>
                    </a:cubicBezTo>
                    <a:cubicBezTo>
                      <a:pt x="35" y="6"/>
                      <a:pt x="32" y="3"/>
                      <a:pt x="3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2713" y="1551"/>
                <a:ext cx="5" cy="6"/>
              </a:xfrm>
              <a:custGeom>
                <a:rect b="b" l="l" r="r" t="t"/>
                <a:pathLst>
                  <a:path extrusionOk="0" h="29" w="26">
                    <a:moveTo>
                      <a:pt x="0" y="0"/>
                    </a:moveTo>
                    <a:cubicBezTo>
                      <a:pt x="5" y="9"/>
                      <a:pt x="9" y="18"/>
                      <a:pt x="15" y="27"/>
                    </a:cubicBezTo>
                    <a:cubicBezTo>
                      <a:pt x="18" y="28"/>
                      <a:pt x="22" y="29"/>
                      <a:pt x="26" y="29"/>
                    </a:cubicBezTo>
                    <a:cubicBezTo>
                      <a:pt x="17" y="20"/>
                      <a:pt x="8" y="1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2884" y="1319"/>
                <a:ext cx="1" cy="1"/>
              </a:xfrm>
              <a:custGeom>
                <a:rect b="b" l="l" r="r" t="t"/>
                <a:pathLst>
                  <a:path extrusionOk="0" h="6" w="9">
                    <a:moveTo>
                      <a:pt x="6" y="3"/>
                    </a:moveTo>
                    <a:lnTo>
                      <a:pt x="0" y="0"/>
                    </a:lnTo>
                    <a:cubicBezTo>
                      <a:pt x="3" y="2"/>
                      <a:pt x="6" y="4"/>
                      <a:pt x="9" y="6"/>
                    </a:cubicBezTo>
                    <a:cubicBezTo>
                      <a:pt x="8" y="5"/>
                      <a:pt x="7" y="4"/>
                      <a:pt x="6" y="3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2874" y="1314"/>
                <a:ext cx="9" cy="4"/>
              </a:xfrm>
              <a:custGeom>
                <a:rect b="b" l="l" r="r" t="t"/>
                <a:pathLst>
                  <a:path extrusionOk="0" h="25" w="43">
                    <a:moveTo>
                      <a:pt x="0" y="0"/>
                    </a:moveTo>
                    <a:cubicBezTo>
                      <a:pt x="1" y="2"/>
                      <a:pt x="2" y="5"/>
                      <a:pt x="3" y="7"/>
                    </a:cubicBezTo>
                    <a:cubicBezTo>
                      <a:pt x="17" y="12"/>
                      <a:pt x="30" y="18"/>
                      <a:pt x="43" y="25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>
                <a:off x="2729" y="1566"/>
                <a:ext cx="7" cy="5"/>
              </a:xfrm>
              <a:custGeom>
                <a:rect b="b" l="l" r="r" t="t"/>
                <a:pathLst>
                  <a:path extrusionOk="0" h="24" w="39">
                    <a:moveTo>
                      <a:pt x="34" y="20"/>
                    </a:moveTo>
                    <a:cubicBezTo>
                      <a:pt x="34" y="21"/>
                      <a:pt x="34" y="21"/>
                      <a:pt x="34" y="21"/>
                    </a:cubicBezTo>
                    <a:lnTo>
                      <a:pt x="39" y="24"/>
                    </a:lnTo>
                    <a:cubicBezTo>
                      <a:pt x="28" y="17"/>
                      <a:pt x="17" y="9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>
                <a:off x="2859" y="1308"/>
                <a:ext cx="9" cy="4"/>
              </a:xfrm>
              <a:custGeom>
                <a:rect b="b" l="l" r="r" t="t"/>
                <a:pathLst>
                  <a:path extrusionOk="0" h="24" w="47">
                    <a:moveTo>
                      <a:pt x="47" y="24"/>
                    </a:moveTo>
                    <a:cubicBezTo>
                      <a:pt x="42" y="16"/>
                      <a:pt x="37" y="9"/>
                      <a:pt x="31" y="2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2" y="3"/>
                      <a:pt x="5" y="6"/>
                      <a:pt x="7" y="9"/>
                    </a:cubicBezTo>
                    <a:cubicBezTo>
                      <a:pt x="21" y="13"/>
                      <a:pt x="34" y="18"/>
                      <a:pt x="47" y="2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>
                <a:off x="2715" y="1556"/>
                <a:ext cx="9" cy="6"/>
              </a:xfrm>
              <a:custGeom>
                <a:rect b="b" l="l" r="r" t="t"/>
                <a:pathLst>
                  <a:path extrusionOk="0" h="29" w="45">
                    <a:moveTo>
                      <a:pt x="22" y="27"/>
                    </a:moveTo>
                    <a:cubicBezTo>
                      <a:pt x="29" y="28"/>
                      <a:pt x="37" y="29"/>
                      <a:pt x="45" y="29"/>
                    </a:cubicBezTo>
                    <a:cubicBezTo>
                      <a:pt x="33" y="21"/>
                      <a:pt x="21" y="12"/>
                      <a:pt x="11" y="2"/>
                    </a:cubicBezTo>
                    <a:cubicBezTo>
                      <a:pt x="7" y="2"/>
                      <a:pt x="3" y="1"/>
                      <a:pt x="0" y="0"/>
                    </a:cubicBezTo>
                    <a:cubicBezTo>
                      <a:pt x="5" y="8"/>
                      <a:pt x="10" y="16"/>
                      <a:pt x="15" y="24"/>
                    </a:cubicBezTo>
                    <a:lnTo>
                      <a:pt x="22" y="27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>
                <a:off x="2865" y="1308"/>
                <a:ext cx="21" cy="12"/>
              </a:xfrm>
              <a:custGeom>
                <a:rect b="b" l="l" r="r" t="t"/>
                <a:pathLst>
                  <a:path extrusionOk="0" h="63" w="107">
                    <a:moveTo>
                      <a:pt x="16" y="22"/>
                    </a:moveTo>
                    <a:cubicBezTo>
                      <a:pt x="20" y="24"/>
                      <a:pt x="25" y="26"/>
                      <a:pt x="29" y="29"/>
                    </a:cubicBezTo>
                    <a:cubicBezTo>
                      <a:pt x="36" y="30"/>
                      <a:pt x="43" y="33"/>
                      <a:pt x="50" y="35"/>
                    </a:cubicBezTo>
                    <a:cubicBezTo>
                      <a:pt x="49" y="33"/>
                      <a:pt x="48" y="30"/>
                      <a:pt x="47" y="28"/>
                    </a:cubicBezTo>
                    <a:lnTo>
                      <a:pt x="90" y="53"/>
                    </a:lnTo>
                    <a:cubicBezTo>
                      <a:pt x="91" y="53"/>
                      <a:pt x="91" y="53"/>
                      <a:pt x="92" y="53"/>
                    </a:cubicBezTo>
                    <a:cubicBezTo>
                      <a:pt x="93" y="54"/>
                      <a:pt x="93" y="55"/>
                      <a:pt x="94" y="55"/>
                    </a:cubicBezTo>
                    <a:lnTo>
                      <a:pt x="100" y="58"/>
                    </a:lnTo>
                    <a:cubicBezTo>
                      <a:pt x="101" y="59"/>
                      <a:pt x="102" y="60"/>
                      <a:pt x="103" y="61"/>
                    </a:cubicBezTo>
                    <a:cubicBezTo>
                      <a:pt x="104" y="61"/>
                      <a:pt x="106" y="62"/>
                      <a:pt x="107" y="63"/>
                    </a:cubicBezTo>
                    <a:cubicBezTo>
                      <a:pt x="87" y="40"/>
                      <a:pt x="64" y="21"/>
                      <a:pt x="38" y="7"/>
                    </a:cubicBezTo>
                    <a:cubicBezTo>
                      <a:pt x="26" y="4"/>
                      <a:pt x="13" y="1"/>
                      <a:pt x="0" y="0"/>
                    </a:cubicBezTo>
                    <a:cubicBezTo>
                      <a:pt x="6" y="7"/>
                      <a:pt x="11" y="14"/>
                      <a:pt x="16" y="22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2720" y="1562"/>
                <a:ext cx="10" cy="5"/>
              </a:xfrm>
              <a:custGeom>
                <a:rect b="b" l="l" r="r" t="t"/>
                <a:pathLst>
                  <a:path extrusionOk="0" h="26" w="51">
                    <a:moveTo>
                      <a:pt x="51" y="25"/>
                    </a:moveTo>
                    <a:cubicBezTo>
                      <a:pt x="45" y="20"/>
                      <a:pt x="40" y="15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0" y="7"/>
                      <a:pt x="26" y="5"/>
                      <a:pt x="23" y="2"/>
                    </a:cubicBezTo>
                    <a:cubicBezTo>
                      <a:pt x="15" y="2"/>
                      <a:pt x="7" y="1"/>
                      <a:pt x="0" y="0"/>
                    </a:cubicBezTo>
                    <a:lnTo>
                      <a:pt x="44" y="26"/>
                    </a:lnTo>
                    <a:cubicBezTo>
                      <a:pt x="46" y="26"/>
                      <a:pt x="49" y="25"/>
                      <a:pt x="51" y="2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>
                <a:off x="2737" y="1572"/>
                <a:ext cx="3" cy="1"/>
              </a:xfrm>
              <a:custGeom>
                <a:rect b="b" l="l" r="r" t="t"/>
                <a:pathLst>
                  <a:path extrusionOk="0" h="8" w="15">
                    <a:moveTo>
                      <a:pt x="6" y="5"/>
                    </a:moveTo>
                    <a:cubicBezTo>
                      <a:pt x="9" y="6"/>
                      <a:pt x="12" y="7"/>
                      <a:pt x="15" y="8"/>
                    </a:cubicBezTo>
                    <a:cubicBezTo>
                      <a:pt x="10" y="5"/>
                      <a:pt x="5" y="2"/>
                      <a:pt x="0" y="0"/>
                    </a:cubicBezTo>
                    <a:cubicBezTo>
                      <a:pt x="2" y="1"/>
                      <a:pt x="4" y="3"/>
                      <a:pt x="6" y="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>
                <a:off x="2862" y="1272"/>
                <a:ext cx="8" cy="1"/>
              </a:xfrm>
              <a:custGeom>
                <a:rect b="b" l="l" r="r" t="t"/>
                <a:pathLst>
                  <a:path extrusionOk="0" h="1" w="38">
                    <a:moveTo>
                      <a:pt x="0" y="1"/>
                    </a:moveTo>
                    <a:cubicBezTo>
                      <a:pt x="13" y="0"/>
                      <a:pt x="25" y="0"/>
                      <a:pt x="38" y="0"/>
                    </a:cubicBezTo>
                    <a:lnTo>
                      <a:pt x="37" y="0"/>
                    </a:lnTo>
                    <a:cubicBezTo>
                      <a:pt x="25" y="0"/>
                      <a:pt x="13" y="0"/>
                      <a:pt x="0" y="1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2677" y="1542"/>
                <a:ext cx="3" cy="17"/>
              </a:xfrm>
              <a:custGeom>
                <a:rect b="b" l="l" r="r" t="t"/>
                <a:pathLst>
                  <a:path extrusionOk="0" h="84" w="18">
                    <a:moveTo>
                      <a:pt x="18" y="84"/>
                    </a:moveTo>
                    <a:cubicBezTo>
                      <a:pt x="14" y="69"/>
                      <a:pt x="10" y="54"/>
                      <a:pt x="7" y="38"/>
                    </a:cubicBezTo>
                    <a:cubicBezTo>
                      <a:pt x="4" y="25"/>
                      <a:pt x="2" y="12"/>
                      <a:pt x="1" y="0"/>
                    </a:cubicBezTo>
                    <a:lnTo>
                      <a:pt x="0" y="0"/>
                    </a:lnTo>
                    <a:cubicBezTo>
                      <a:pt x="5" y="30"/>
                      <a:pt x="11" y="58"/>
                      <a:pt x="18" y="8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2762" y="1294"/>
                <a:ext cx="40" cy="33"/>
              </a:xfrm>
              <a:custGeom>
                <a:rect b="b" l="l" r="r" t="t"/>
                <a:pathLst>
                  <a:path extrusionOk="0" h="165" w="203">
                    <a:moveTo>
                      <a:pt x="0" y="164"/>
                    </a:moveTo>
                    <a:lnTo>
                      <a:pt x="0" y="165"/>
                    </a:lnTo>
                    <a:cubicBezTo>
                      <a:pt x="61" y="104"/>
                      <a:pt x="130" y="47"/>
                      <a:pt x="203" y="0"/>
                    </a:cubicBezTo>
                    <a:cubicBezTo>
                      <a:pt x="133" y="44"/>
                      <a:pt x="65" y="100"/>
                      <a:pt x="0" y="16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2857" y="1273"/>
                <a:ext cx="4" cy="0"/>
              </a:xfrm>
              <a:custGeom>
                <a:rect b="b" l="l" r="r" t="t"/>
                <a:pathLst>
                  <a:path extrusionOk="0" h="3" w="20">
                    <a:moveTo>
                      <a:pt x="20" y="0"/>
                    </a:moveTo>
                    <a:cubicBezTo>
                      <a:pt x="13" y="0"/>
                      <a:pt x="7" y="0"/>
                      <a:pt x="0" y="0"/>
                    </a:cubicBezTo>
                    <a:cubicBezTo>
                      <a:pt x="7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2807" y="1291"/>
                <a:ext cx="1" cy="0"/>
              </a:xfrm>
              <a:custGeom>
                <a:rect b="b" l="l" r="r" t="t"/>
                <a:pathLst>
                  <a:path extrusionOk="0" h="3"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2680" y="1560"/>
                <a:ext cx="6" cy="16"/>
              </a:xfrm>
              <a:custGeom>
                <a:rect b="b" l="l" r="r" t="t"/>
                <a:pathLst>
                  <a:path extrusionOk="0" h="82" w="31">
                    <a:moveTo>
                      <a:pt x="0" y="0"/>
                    </a:moveTo>
                    <a:cubicBezTo>
                      <a:pt x="9" y="29"/>
                      <a:pt x="19" y="56"/>
                      <a:pt x="31" y="82"/>
                    </a:cubicBezTo>
                    <a:cubicBezTo>
                      <a:pt x="19" y="57"/>
                      <a:pt x="9" y="29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2687" y="1577"/>
                <a:ext cx="3" cy="6"/>
              </a:xfrm>
              <a:custGeom>
                <a:rect b="b" l="l" r="r" t="t"/>
                <a:pathLst>
                  <a:path extrusionOk="0" h="34" w="18">
                    <a:moveTo>
                      <a:pt x="0" y="0"/>
                    </a:moveTo>
                    <a:cubicBezTo>
                      <a:pt x="6" y="12"/>
                      <a:pt x="12" y="23"/>
                      <a:pt x="18" y="34"/>
                    </a:cubicBezTo>
                    <a:cubicBezTo>
                      <a:pt x="12" y="23"/>
                      <a:pt x="6" y="1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2748" y="1336"/>
                <a:ext cx="5" cy="5"/>
              </a:xfrm>
              <a:custGeom>
                <a:rect b="b" l="l" r="r" t="t"/>
                <a:pathLst>
                  <a:path extrusionOk="0" h="25" w="22">
                    <a:moveTo>
                      <a:pt x="22" y="0"/>
                    </a:moveTo>
                    <a:cubicBezTo>
                      <a:pt x="14" y="9"/>
                      <a:pt x="7" y="17"/>
                      <a:pt x="0" y="25"/>
                    </a:cubicBezTo>
                    <a:cubicBezTo>
                      <a:pt x="7" y="17"/>
                      <a:pt x="14" y="9"/>
                      <a:pt x="22" y="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2734" y="1348"/>
                <a:ext cx="9" cy="12"/>
              </a:xfrm>
              <a:custGeom>
                <a:rect b="b" l="l" r="r" t="t"/>
                <a:pathLst>
                  <a:path extrusionOk="0" h="58" w="45">
                    <a:moveTo>
                      <a:pt x="45" y="0"/>
                    </a:moveTo>
                    <a:cubicBezTo>
                      <a:pt x="30" y="18"/>
                      <a:pt x="15" y="38"/>
                      <a:pt x="0" y="58"/>
                    </a:cubicBezTo>
                    <a:lnTo>
                      <a:pt x="0" y="58"/>
                    </a:lnTo>
                    <a:cubicBezTo>
                      <a:pt x="15" y="38"/>
                      <a:pt x="30" y="18"/>
                      <a:pt x="45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2744" y="1343"/>
                <a:ext cx="3" cy="4"/>
              </a:xfrm>
              <a:custGeom>
                <a:rect b="b" l="l" r="r" t="t"/>
                <a:pathLst>
                  <a:path extrusionOk="0" h="17" w="14">
                    <a:moveTo>
                      <a:pt x="0" y="17"/>
                    </a:moveTo>
                    <a:cubicBezTo>
                      <a:pt x="5" y="11"/>
                      <a:pt x="10" y="5"/>
                      <a:pt x="14" y="0"/>
                    </a:cubicBezTo>
                    <a:cubicBezTo>
                      <a:pt x="10" y="6"/>
                      <a:pt x="5" y="11"/>
                      <a:pt x="0" y="17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2757" y="1327"/>
                <a:ext cx="5" cy="5"/>
              </a:xfrm>
              <a:custGeom>
                <a:rect b="b" l="l" r="r" t="t"/>
                <a:pathLst>
                  <a:path extrusionOk="0" h="25" w="23">
                    <a:moveTo>
                      <a:pt x="0" y="24"/>
                    </a:moveTo>
                    <a:lnTo>
                      <a:pt x="0" y="25"/>
                    </a:lnTo>
                    <a:cubicBezTo>
                      <a:pt x="8" y="17"/>
                      <a:pt x="15" y="9"/>
                      <a:pt x="23" y="1"/>
                    </a:cubicBezTo>
                    <a:lnTo>
                      <a:pt x="23" y="0"/>
                    </a:lnTo>
                    <a:cubicBezTo>
                      <a:pt x="15" y="8"/>
                      <a:pt x="8" y="16"/>
                      <a:pt x="0" y="24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2676" y="1540"/>
                <a:ext cx="1" cy="2"/>
              </a:xfrm>
              <a:custGeom>
                <a:rect b="b" l="l" r="r" t="t"/>
                <a:pathLst>
                  <a:path extrusionOk="0" h="13" w="2">
                    <a:moveTo>
                      <a:pt x="1" y="13"/>
                    </a:moveTo>
                    <a:lnTo>
                      <a:pt x="2" y="13"/>
                    </a:lnTo>
                    <a:cubicBezTo>
                      <a:pt x="1" y="8"/>
                      <a:pt x="0" y="4"/>
                      <a:pt x="0" y="0"/>
                    </a:cubicBezTo>
                    <a:cubicBezTo>
                      <a:pt x="0" y="4"/>
                      <a:pt x="1" y="8"/>
                      <a:pt x="1" y="13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2753" y="1336"/>
                <a:ext cx="0" cy="0"/>
              </a:xfrm>
              <a:custGeom>
                <a:rect b="b" l="l" r="r" t="t"/>
                <a:pathLst>
                  <a:path extrusionOk="0" h="3"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2754" y="1331"/>
                <a:ext cx="3" cy="4"/>
              </a:xfrm>
              <a:custGeom>
                <a:rect b="b" l="l" r="r" t="t"/>
                <a:pathLst>
                  <a:path extrusionOk="0" h="20" w="18">
                    <a:moveTo>
                      <a:pt x="18" y="0"/>
                    </a:moveTo>
                    <a:cubicBezTo>
                      <a:pt x="12" y="7"/>
                      <a:pt x="6" y="13"/>
                      <a:pt x="0" y="20"/>
                    </a:cubicBezTo>
                    <a:cubicBezTo>
                      <a:pt x="6" y="13"/>
                      <a:pt x="12" y="7"/>
                      <a:pt x="18" y="1"/>
                    </a:cubicBezTo>
                    <a:lnTo>
                      <a:pt x="18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2676" y="1535"/>
                <a:ext cx="0" cy="1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2679" y="1373"/>
                <a:ext cx="45" cy="110"/>
              </a:xfrm>
              <a:custGeom>
                <a:rect b="b" l="l" r="r" t="t"/>
                <a:pathLst>
                  <a:path extrusionOk="0" h="558" w="230">
                    <a:moveTo>
                      <a:pt x="0" y="558"/>
                    </a:moveTo>
                    <a:cubicBezTo>
                      <a:pt x="36" y="361"/>
                      <a:pt x="125" y="163"/>
                      <a:pt x="230" y="2"/>
                    </a:cubicBezTo>
                    <a:lnTo>
                      <a:pt x="230" y="0"/>
                    </a:lnTo>
                    <a:cubicBezTo>
                      <a:pt x="212" y="28"/>
                      <a:pt x="195" y="56"/>
                      <a:pt x="178" y="85"/>
                    </a:cubicBezTo>
                    <a:cubicBezTo>
                      <a:pt x="88" y="240"/>
                      <a:pt x="28" y="403"/>
                      <a:pt x="0" y="558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2729" y="1360"/>
                <a:ext cx="5" cy="6"/>
              </a:xfrm>
              <a:custGeom>
                <a:rect b="b" l="l" r="r" t="t"/>
                <a:pathLst>
                  <a:path extrusionOk="0" h="33" w="23">
                    <a:moveTo>
                      <a:pt x="0" y="33"/>
                    </a:moveTo>
                    <a:cubicBezTo>
                      <a:pt x="7" y="22"/>
                      <a:pt x="15" y="11"/>
                      <a:pt x="23" y="0"/>
                    </a:cubicBezTo>
                    <a:lnTo>
                      <a:pt x="23" y="0"/>
                    </a:lnTo>
                    <a:cubicBezTo>
                      <a:pt x="15" y="10"/>
                      <a:pt x="7" y="21"/>
                      <a:pt x="0" y="32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>
                <a:off x="2724" y="1366"/>
                <a:ext cx="5" cy="7"/>
              </a:xfrm>
              <a:custGeom>
                <a:rect b="b" l="l" r="r" t="t"/>
                <a:pathLst>
                  <a:path extrusionOk="0" h="36" w="24">
                    <a:moveTo>
                      <a:pt x="0" y="36"/>
                    </a:moveTo>
                    <a:cubicBezTo>
                      <a:pt x="8" y="24"/>
                      <a:pt x="16" y="12"/>
                      <a:pt x="24" y="1"/>
                    </a:cubicBezTo>
                    <a:lnTo>
                      <a:pt x="24" y="0"/>
                    </a:lnTo>
                    <a:cubicBezTo>
                      <a:pt x="16" y="11"/>
                      <a:pt x="8" y="23"/>
                      <a:pt x="0" y="34"/>
                    </a:cubicBezTo>
                    <a:lnTo>
                      <a:pt x="0" y="36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2817" y="1275"/>
                <a:ext cx="60" cy="16"/>
              </a:xfrm>
              <a:custGeom>
                <a:rect b="b" l="l" r="r" t="t"/>
                <a:pathLst>
                  <a:path extrusionOk="0" h="79" w="299">
                    <a:moveTo>
                      <a:pt x="0" y="79"/>
                    </a:moveTo>
                    <a:cubicBezTo>
                      <a:pt x="109" y="23"/>
                      <a:pt x="211" y="2"/>
                      <a:pt x="299" y="12"/>
                    </a:cubicBezTo>
                    <a:cubicBezTo>
                      <a:pt x="199" y="0"/>
                      <a:pt x="96" y="29"/>
                      <a:pt x="0" y="7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2684" y="1557"/>
                <a:ext cx="1" cy="2"/>
              </a:xfrm>
              <a:custGeom>
                <a:rect b="b" l="l" r="r" t="t"/>
                <a:pathLst>
                  <a:path extrusionOk="0" h="9" w="2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  <a:cubicBezTo>
                      <a:pt x="1" y="6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2686" y="1563"/>
                <a:ext cx="1" cy="3"/>
              </a:xfrm>
              <a:custGeom>
                <a:rect b="b" l="l" r="r" t="t"/>
                <a:pathLst>
                  <a:path extrusionOk="0" h="14" w="5">
                    <a:moveTo>
                      <a:pt x="0" y="0"/>
                    </a:moveTo>
                    <a:cubicBezTo>
                      <a:pt x="2" y="5"/>
                      <a:pt x="3" y="10"/>
                      <a:pt x="5" y="14"/>
                    </a:cubicBezTo>
                    <a:cubicBezTo>
                      <a:pt x="3" y="10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2681" y="1543"/>
                <a:ext cx="0" cy="0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2689" y="1571"/>
                <a:ext cx="1" cy="2"/>
              </a:xfrm>
              <a:custGeom>
                <a:rect b="b" l="l" r="r" t="t"/>
                <a:pathLst>
                  <a:path extrusionOk="0" h="12" w="5">
                    <a:moveTo>
                      <a:pt x="0" y="0"/>
                    </a:moveTo>
                    <a:cubicBezTo>
                      <a:pt x="1" y="4"/>
                      <a:pt x="3" y="8"/>
                      <a:pt x="5" y="12"/>
                    </a:cubicBezTo>
                    <a:cubicBezTo>
                      <a:pt x="3" y="8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2879" y="1278"/>
                <a:ext cx="1" cy="0"/>
              </a:xfrm>
              <a:custGeom>
                <a:rect b="b" l="l" r="r" t="t"/>
                <a:pathLst>
                  <a:path extrusionOk="0" h="1" w="8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697" y="1593"/>
                <a:ext cx="23" cy="15"/>
              </a:xfrm>
              <a:custGeom>
                <a:rect b="b" l="l" r="r" t="t"/>
                <a:pathLst>
                  <a:path extrusionOk="0" h="77" w="115">
                    <a:moveTo>
                      <a:pt x="115" y="66"/>
                    </a:moveTo>
                    <a:cubicBezTo>
                      <a:pt x="115" y="66"/>
                      <a:pt x="115" y="66"/>
                      <a:pt x="115" y="65"/>
                    </a:cubicBezTo>
                    <a:cubicBezTo>
                      <a:pt x="112" y="64"/>
                      <a:pt x="109" y="62"/>
                      <a:pt x="106" y="61"/>
                    </a:cubicBezTo>
                    <a:cubicBezTo>
                      <a:pt x="102" y="58"/>
                      <a:pt x="98" y="55"/>
                      <a:pt x="94" y="53"/>
                    </a:cubicBezTo>
                    <a:cubicBezTo>
                      <a:pt x="94" y="53"/>
                      <a:pt x="94" y="53"/>
                      <a:pt x="95" y="54"/>
                    </a:cubicBezTo>
                    <a:cubicBezTo>
                      <a:pt x="75" y="42"/>
                      <a:pt x="37" y="21"/>
                      <a:pt x="0" y="0"/>
                    </a:cubicBezTo>
                    <a:cubicBezTo>
                      <a:pt x="24" y="29"/>
                      <a:pt x="52" y="55"/>
                      <a:pt x="85" y="75"/>
                    </a:cubicBezTo>
                    <a:cubicBezTo>
                      <a:pt x="88" y="76"/>
                      <a:pt x="91" y="77"/>
                      <a:pt x="95" y="77"/>
                    </a:cubicBezTo>
                    <a:cubicBezTo>
                      <a:pt x="103" y="77"/>
                      <a:pt x="110" y="73"/>
                      <a:pt x="115" y="6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2881" y="1273"/>
                <a:ext cx="24" cy="14"/>
              </a:xfrm>
              <a:custGeom>
                <a:rect b="b" l="l" r="r" t="t"/>
                <a:pathLst>
                  <a:path extrusionOk="0" h="68" w="123">
                    <a:moveTo>
                      <a:pt x="96" y="56"/>
                    </a:moveTo>
                    <a:cubicBezTo>
                      <a:pt x="95" y="55"/>
                      <a:pt x="93" y="54"/>
                      <a:pt x="91" y="53"/>
                    </a:cubicBezTo>
                    <a:cubicBezTo>
                      <a:pt x="97" y="56"/>
                      <a:pt x="102" y="59"/>
                      <a:pt x="108" y="62"/>
                    </a:cubicBezTo>
                    <a:cubicBezTo>
                      <a:pt x="111" y="64"/>
                      <a:pt x="114" y="66"/>
                      <a:pt x="116" y="68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23" y="56"/>
                      <a:pt x="119" y="43"/>
                      <a:pt x="109" y="36"/>
                    </a:cubicBezTo>
                    <a:cubicBezTo>
                      <a:pt x="75" y="18"/>
                      <a:pt x="38" y="6"/>
                      <a:pt x="0" y="0"/>
                    </a:cubicBez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681" y="1540"/>
                <a:ext cx="0" cy="1"/>
              </a:xfrm>
              <a:custGeom>
                <a:rect b="b" l="l" r="r" t="t"/>
                <a:pathLst>
                  <a:path extrusionOk="0" h="5" w="1">
                    <a:moveTo>
                      <a:pt x="0" y="5"/>
                    </a:moveTo>
                    <a:cubicBezTo>
                      <a:pt x="0" y="3"/>
                      <a:pt x="0" y="2"/>
                      <a:pt x="0" y="0"/>
                    </a:cubicBezTo>
                    <a:lnTo>
                      <a:pt x="0" y="0"/>
                    </a:lnTo>
                    <a:cubicBezTo>
                      <a:pt x="0" y="2"/>
                      <a:pt x="0" y="3"/>
                      <a:pt x="0" y="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2693" y="1579"/>
                <a:ext cx="1" cy="2"/>
              </a:xfrm>
              <a:custGeom>
                <a:rect b="b" l="l" r="r" t="t"/>
                <a:pathLst>
                  <a:path extrusionOk="0" h="7" w="5">
                    <a:moveTo>
                      <a:pt x="0" y="0"/>
                    </a:moveTo>
                    <a:cubicBezTo>
                      <a:pt x="2" y="2"/>
                      <a:pt x="3" y="4"/>
                      <a:pt x="5" y="7"/>
                    </a:cubicBezTo>
                    <a:cubicBezTo>
                      <a:pt x="3" y="4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2680" y="1512"/>
                <a:ext cx="0" cy="18"/>
              </a:xfrm>
              <a:custGeom>
                <a:rect b="b" l="l" r="r" t="t"/>
                <a:pathLst>
                  <a:path extrusionOk="0" h="89" w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30"/>
                      <a:pt x="0" y="60"/>
                      <a:pt x="0" y="89"/>
                    </a:cubicBezTo>
                    <a:lnTo>
                      <a:pt x="0" y="89"/>
                    </a:lnTo>
                    <a:cubicBezTo>
                      <a:pt x="0" y="73"/>
                      <a:pt x="0" y="57"/>
                      <a:pt x="0" y="41"/>
                    </a:cubicBezTo>
                    <a:cubicBezTo>
                      <a:pt x="0" y="27"/>
                      <a:pt x="0" y="14"/>
                      <a:pt x="0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2744" y="1349"/>
                <a:ext cx="4" cy="5"/>
              </a:xfrm>
              <a:custGeom>
                <a:rect b="b" l="l" r="r" t="t"/>
                <a:pathLst>
                  <a:path extrusionOk="0" h="26" w="21">
                    <a:moveTo>
                      <a:pt x="0" y="26"/>
                    </a:moveTo>
                    <a:cubicBezTo>
                      <a:pt x="7" y="17"/>
                      <a:pt x="14" y="8"/>
                      <a:pt x="21" y="0"/>
                    </a:cubicBezTo>
                    <a:cubicBezTo>
                      <a:pt x="14" y="8"/>
                      <a:pt x="7" y="17"/>
                      <a:pt x="0" y="2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>
                <a:off x="2749" y="1343"/>
                <a:ext cx="4" cy="5"/>
              </a:xfrm>
              <a:custGeom>
                <a:rect b="b" l="l" r="r" t="t"/>
                <a:pathLst>
                  <a:path extrusionOk="0" h="24" w="21">
                    <a:moveTo>
                      <a:pt x="11" y="10"/>
                    </a:moveTo>
                    <a:cubicBezTo>
                      <a:pt x="8" y="14"/>
                      <a:pt x="4" y="19"/>
                      <a:pt x="0" y="24"/>
                    </a:cubicBezTo>
                    <a:cubicBezTo>
                      <a:pt x="7" y="16"/>
                      <a:pt x="14" y="8"/>
                      <a:pt x="21" y="0"/>
                    </a:cubicBezTo>
                    <a:lnTo>
                      <a:pt x="21" y="0"/>
                    </a:lnTo>
                    <a:cubicBezTo>
                      <a:pt x="18" y="3"/>
                      <a:pt x="14" y="7"/>
                      <a:pt x="11" y="1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>
                <a:off x="2757" y="1338"/>
                <a:ext cx="1" cy="0"/>
              </a:xfrm>
              <a:custGeom>
                <a:rect b="b" l="l" r="r" t="t"/>
                <a:pathLst>
                  <a:path extrusionOk="0" h="3" w="3">
                    <a:moveTo>
                      <a:pt x="0" y="0"/>
                    </a:moveTo>
                    <a:lnTo>
                      <a:pt x="3" y="0"/>
                    </a:lnTo>
                    <a:cubicBezTo>
                      <a:pt x="2" y="0"/>
                      <a:pt x="1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>
                <a:off x="2681" y="1535"/>
                <a:ext cx="0" cy="5"/>
              </a:xfrm>
              <a:custGeom>
                <a:rect b="b" l="l" r="r" t="t"/>
                <a:pathLst>
                  <a:path extrusionOk="0" h="25" w="3">
                    <a:moveTo>
                      <a:pt x="0" y="0"/>
                    </a:moveTo>
                    <a:cubicBezTo>
                      <a:pt x="0" y="8"/>
                      <a:pt x="0" y="17"/>
                      <a:pt x="0" y="25"/>
                    </a:cubicBezTo>
                    <a:lnTo>
                      <a:pt x="0" y="25"/>
                    </a:lnTo>
                    <a:cubicBezTo>
                      <a:pt x="0" y="17"/>
                      <a:pt x="0" y="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>
                <a:off x="2754" y="1338"/>
                <a:ext cx="3" cy="4"/>
              </a:xfrm>
              <a:custGeom>
                <a:rect b="b" l="l" r="r" t="t"/>
                <a:pathLst>
                  <a:path extrusionOk="0" h="20" w="18">
                    <a:moveTo>
                      <a:pt x="0" y="20"/>
                    </a:moveTo>
                    <a:cubicBezTo>
                      <a:pt x="6" y="14"/>
                      <a:pt x="12" y="7"/>
                      <a:pt x="18" y="1"/>
                    </a:cubicBezTo>
                    <a:lnTo>
                      <a:pt x="18" y="0"/>
                    </a:lnTo>
                    <a:cubicBezTo>
                      <a:pt x="12" y="7"/>
                      <a:pt x="6" y="14"/>
                      <a:pt x="0" y="2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>
                <a:off x="2680" y="1530"/>
                <a:ext cx="1" cy="5"/>
              </a:xfrm>
              <a:custGeom>
                <a:rect b="b" l="l" r="r" t="t"/>
                <a:pathLst>
                  <a:path extrusionOk="0" h="26" w="3">
                    <a:moveTo>
                      <a:pt x="0" y="0"/>
                    </a:moveTo>
                    <a:cubicBezTo>
                      <a:pt x="1" y="9"/>
                      <a:pt x="2" y="17"/>
                      <a:pt x="3" y="26"/>
                    </a:cubicBezTo>
                    <a:lnTo>
                      <a:pt x="3" y="26"/>
                    </a:lnTo>
                    <a:cubicBezTo>
                      <a:pt x="2" y="17"/>
                      <a:pt x="1" y="9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7"/>
              <p:cNvSpPr/>
              <p:nvPr/>
            </p:nvSpPr>
            <p:spPr>
              <a:xfrm>
                <a:off x="2753" y="1342"/>
                <a:ext cx="1" cy="1"/>
              </a:xfrm>
              <a:custGeom>
                <a:rect b="b" l="l" r="r" t="t"/>
                <a:pathLst>
                  <a:path extrusionOk="0" h="6" w="4">
                    <a:moveTo>
                      <a:pt x="0" y="6"/>
                    </a:moveTo>
                    <a:cubicBezTo>
                      <a:pt x="1" y="4"/>
                      <a:pt x="3" y="2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>
                <a:off x="2681" y="1456"/>
                <a:ext cx="9" cy="45"/>
              </a:xfrm>
              <a:custGeom>
                <a:rect b="b" l="l" r="r" t="t"/>
                <a:pathLst>
                  <a:path extrusionOk="0" h="227" w="46">
                    <a:moveTo>
                      <a:pt x="46" y="0"/>
                    </a:moveTo>
                    <a:cubicBezTo>
                      <a:pt x="23" y="76"/>
                      <a:pt x="7" y="152"/>
                      <a:pt x="0" y="227"/>
                    </a:cubicBezTo>
                    <a:lnTo>
                      <a:pt x="1" y="227"/>
                    </a:lnTo>
                    <a:cubicBezTo>
                      <a:pt x="8" y="152"/>
                      <a:pt x="24" y="76"/>
                      <a:pt x="46" y="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>
                <a:off x="2690" y="1451"/>
                <a:ext cx="2" cy="5"/>
              </a:xfrm>
              <a:custGeom>
                <a:rect b="b" l="l" r="r" t="t"/>
                <a:pathLst>
                  <a:path extrusionOk="0" h="21" w="7">
                    <a:moveTo>
                      <a:pt x="0" y="21"/>
                    </a:moveTo>
                    <a:cubicBezTo>
                      <a:pt x="2" y="14"/>
                      <a:pt x="5" y="7"/>
                      <a:pt x="7" y="0"/>
                    </a:cubicBezTo>
                    <a:cubicBezTo>
                      <a:pt x="5" y="7"/>
                      <a:pt x="3" y="14"/>
                      <a:pt x="0" y="21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2680" y="1507"/>
                <a:ext cx="0" cy="5"/>
              </a:xfrm>
              <a:custGeom>
                <a:rect b="b" l="l" r="r" t="t"/>
                <a:pathLst>
                  <a:path extrusionOk="0" h="28" w="2">
                    <a:moveTo>
                      <a:pt x="0" y="0"/>
                    </a:moveTo>
                    <a:cubicBezTo>
                      <a:pt x="0" y="10"/>
                      <a:pt x="0" y="19"/>
                      <a:pt x="0" y="28"/>
                    </a:cubicBezTo>
                    <a:lnTo>
                      <a:pt x="0" y="28"/>
                    </a:lnTo>
                    <a:cubicBezTo>
                      <a:pt x="0" y="19"/>
                      <a:pt x="0" y="9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2680" y="1501"/>
                <a:ext cx="1" cy="6"/>
              </a:xfrm>
              <a:custGeom>
                <a:rect b="b" l="l" r="r" t="t"/>
                <a:pathLst>
                  <a:path extrusionOk="0" h="28" w="4">
                    <a:moveTo>
                      <a:pt x="4" y="0"/>
                    </a:moveTo>
                    <a:lnTo>
                      <a:pt x="3" y="0"/>
                    </a:lnTo>
                    <a:cubicBezTo>
                      <a:pt x="2" y="10"/>
                      <a:pt x="1" y="19"/>
                      <a:pt x="0" y="28"/>
                    </a:cubicBezTo>
                    <a:lnTo>
                      <a:pt x="1" y="28"/>
                    </a:lnTo>
                    <a:cubicBezTo>
                      <a:pt x="2" y="19"/>
                      <a:pt x="3" y="9"/>
                      <a:pt x="4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>
                <a:off x="2677" y="1540"/>
                <a:ext cx="39" cy="63"/>
              </a:xfrm>
              <a:custGeom>
                <a:rect b="b" l="l" r="r" t="t"/>
                <a:pathLst>
                  <a:path extrusionOk="0" h="320" w="197">
                    <a:moveTo>
                      <a:pt x="88" y="205"/>
                    </a:moveTo>
                    <a:cubicBezTo>
                      <a:pt x="86" y="202"/>
                      <a:pt x="85" y="200"/>
                      <a:pt x="83" y="198"/>
                    </a:cubicBezTo>
                    <a:cubicBezTo>
                      <a:pt x="78" y="188"/>
                      <a:pt x="72" y="178"/>
                      <a:pt x="68" y="168"/>
                    </a:cubicBezTo>
                    <a:cubicBezTo>
                      <a:pt x="66" y="164"/>
                      <a:pt x="64" y="160"/>
                      <a:pt x="63" y="156"/>
                    </a:cubicBezTo>
                    <a:cubicBezTo>
                      <a:pt x="59" y="149"/>
                      <a:pt x="56" y="141"/>
                      <a:pt x="53" y="133"/>
                    </a:cubicBezTo>
                    <a:cubicBezTo>
                      <a:pt x="51" y="129"/>
                      <a:pt x="50" y="124"/>
                      <a:pt x="48" y="119"/>
                    </a:cubicBezTo>
                    <a:cubicBezTo>
                      <a:pt x="45" y="111"/>
                      <a:pt x="43" y="103"/>
                      <a:pt x="40" y="94"/>
                    </a:cubicBezTo>
                    <a:cubicBezTo>
                      <a:pt x="39" y="91"/>
                      <a:pt x="39" y="88"/>
                      <a:pt x="38" y="85"/>
                    </a:cubicBezTo>
                    <a:cubicBezTo>
                      <a:pt x="32" y="63"/>
                      <a:pt x="27" y="40"/>
                      <a:pt x="23" y="15"/>
                    </a:cubicBezTo>
                    <a:cubicBezTo>
                      <a:pt x="23" y="15"/>
                      <a:pt x="23" y="14"/>
                      <a:pt x="23" y="14"/>
                    </a:cubicBezTo>
                    <a:cubicBezTo>
                      <a:pt x="23" y="11"/>
                      <a:pt x="22" y="8"/>
                      <a:pt x="22" y="5"/>
                    </a:cubicBezTo>
                    <a:cubicBezTo>
                      <a:pt x="22" y="3"/>
                      <a:pt x="22" y="2"/>
                      <a:pt x="21" y="0"/>
                    </a:cubicBezTo>
                    <a:lnTo>
                      <a:pt x="0" y="13"/>
                    </a:lnTo>
                    <a:cubicBezTo>
                      <a:pt x="1" y="25"/>
                      <a:pt x="3" y="38"/>
                      <a:pt x="6" y="51"/>
                    </a:cubicBezTo>
                    <a:cubicBezTo>
                      <a:pt x="9" y="67"/>
                      <a:pt x="13" y="82"/>
                      <a:pt x="17" y="97"/>
                    </a:cubicBezTo>
                    <a:cubicBezTo>
                      <a:pt x="17" y="98"/>
                      <a:pt x="17" y="98"/>
                      <a:pt x="17" y="99"/>
                    </a:cubicBezTo>
                    <a:cubicBezTo>
                      <a:pt x="26" y="128"/>
                      <a:pt x="36" y="156"/>
                      <a:pt x="48" y="181"/>
                    </a:cubicBezTo>
                    <a:cubicBezTo>
                      <a:pt x="49" y="182"/>
                      <a:pt x="49" y="184"/>
                      <a:pt x="50" y="185"/>
                    </a:cubicBezTo>
                    <a:cubicBezTo>
                      <a:pt x="56" y="197"/>
                      <a:pt x="62" y="208"/>
                      <a:pt x="68" y="219"/>
                    </a:cubicBezTo>
                    <a:cubicBezTo>
                      <a:pt x="78" y="235"/>
                      <a:pt x="89" y="251"/>
                      <a:pt x="102" y="266"/>
                    </a:cubicBezTo>
                    <a:cubicBezTo>
                      <a:pt x="139" y="287"/>
                      <a:pt x="177" y="308"/>
                      <a:pt x="197" y="320"/>
                    </a:cubicBezTo>
                    <a:cubicBezTo>
                      <a:pt x="196" y="319"/>
                      <a:pt x="196" y="319"/>
                      <a:pt x="196" y="319"/>
                    </a:cubicBezTo>
                    <a:cubicBezTo>
                      <a:pt x="153" y="291"/>
                      <a:pt x="116" y="253"/>
                      <a:pt x="88" y="205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>
                <a:off x="2762" y="1272"/>
                <a:ext cx="138" cy="61"/>
              </a:xfrm>
              <a:custGeom>
                <a:rect b="b" l="l" r="r" t="t"/>
                <a:pathLst>
                  <a:path extrusionOk="0" h="308" w="697">
                    <a:moveTo>
                      <a:pt x="546" y="0"/>
                    </a:moveTo>
                    <a:cubicBezTo>
                      <a:pt x="533" y="0"/>
                      <a:pt x="521" y="0"/>
                      <a:pt x="508" y="1"/>
                    </a:cubicBezTo>
                    <a:cubicBezTo>
                      <a:pt x="505" y="1"/>
                      <a:pt x="503" y="1"/>
                      <a:pt x="500" y="1"/>
                    </a:cubicBezTo>
                    <a:cubicBezTo>
                      <a:pt x="493" y="2"/>
                      <a:pt x="487" y="3"/>
                      <a:pt x="480" y="4"/>
                    </a:cubicBezTo>
                    <a:cubicBezTo>
                      <a:pt x="402" y="14"/>
                      <a:pt x="319" y="43"/>
                      <a:pt x="234" y="92"/>
                    </a:cubicBezTo>
                    <a:cubicBezTo>
                      <a:pt x="232" y="93"/>
                      <a:pt x="230" y="94"/>
                      <a:pt x="228" y="95"/>
                    </a:cubicBezTo>
                    <a:cubicBezTo>
                      <a:pt x="220" y="100"/>
                      <a:pt x="212" y="105"/>
                      <a:pt x="203" y="110"/>
                    </a:cubicBezTo>
                    <a:cubicBezTo>
                      <a:pt x="130" y="157"/>
                      <a:pt x="61" y="214"/>
                      <a:pt x="0" y="275"/>
                    </a:cubicBezTo>
                    <a:lnTo>
                      <a:pt x="0" y="308"/>
                    </a:lnTo>
                    <a:cubicBezTo>
                      <a:pt x="76" y="230"/>
                      <a:pt x="158" y="163"/>
                      <a:pt x="244" y="113"/>
                    </a:cubicBezTo>
                    <a:cubicBezTo>
                      <a:pt x="256" y="106"/>
                      <a:pt x="268" y="99"/>
                      <a:pt x="280" y="93"/>
                    </a:cubicBezTo>
                    <a:cubicBezTo>
                      <a:pt x="376" y="43"/>
                      <a:pt x="479" y="14"/>
                      <a:pt x="579" y="26"/>
                    </a:cubicBezTo>
                    <a:cubicBezTo>
                      <a:pt x="583" y="26"/>
                      <a:pt x="587" y="27"/>
                      <a:pt x="591" y="27"/>
                    </a:cubicBezTo>
                    <a:cubicBezTo>
                      <a:pt x="594" y="28"/>
                      <a:pt x="596" y="28"/>
                      <a:pt x="599" y="28"/>
                    </a:cubicBezTo>
                    <a:cubicBezTo>
                      <a:pt x="632" y="34"/>
                      <a:pt x="663" y="44"/>
                      <a:pt x="692" y="58"/>
                    </a:cubicBezTo>
                    <a:cubicBezTo>
                      <a:pt x="694" y="59"/>
                      <a:pt x="696" y="60"/>
                      <a:pt x="697" y="61"/>
                    </a:cubicBezTo>
                    <a:lnTo>
                      <a:pt x="601" y="5"/>
                    </a:lnTo>
                    <a:cubicBezTo>
                      <a:pt x="583" y="2"/>
                      <a:pt x="564" y="0"/>
                      <a:pt x="545" y="0"/>
                    </a:cubicBezTo>
                    <a:lnTo>
                      <a:pt x="546" y="0"/>
                    </a:ln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2675" y="1512"/>
                <a:ext cx="5" cy="20"/>
              </a:xfrm>
              <a:custGeom>
                <a:rect b="b" l="l" r="r" t="t"/>
                <a:pathLst>
                  <a:path extrusionOk="0" h="102" w="24">
                    <a:moveTo>
                      <a:pt x="24" y="0"/>
                    </a:moveTo>
                    <a:lnTo>
                      <a:pt x="1" y="14"/>
                    </a:lnTo>
                    <a:cubicBezTo>
                      <a:pt x="0" y="23"/>
                      <a:pt x="0" y="32"/>
                      <a:pt x="0" y="41"/>
                    </a:cubicBezTo>
                    <a:cubicBezTo>
                      <a:pt x="0" y="62"/>
                      <a:pt x="1" y="82"/>
                      <a:pt x="2" y="102"/>
                    </a:cubicBezTo>
                    <a:lnTo>
                      <a:pt x="24" y="89"/>
                    </a:lnTo>
                    <a:cubicBezTo>
                      <a:pt x="23" y="60"/>
                      <a:pt x="22" y="30"/>
                      <a:pt x="24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7"/>
              <p:cNvSpPr/>
              <p:nvPr/>
            </p:nvSpPr>
            <p:spPr>
              <a:xfrm>
                <a:off x="2734" y="1336"/>
                <a:ext cx="19" cy="32"/>
              </a:xfrm>
              <a:custGeom>
                <a:rect b="b" l="l" r="r" t="t"/>
                <a:pathLst>
                  <a:path extrusionOk="0" h="157" w="96">
                    <a:moveTo>
                      <a:pt x="0" y="157"/>
                    </a:moveTo>
                    <a:cubicBezTo>
                      <a:pt x="16" y="134"/>
                      <a:pt x="33" y="112"/>
                      <a:pt x="50" y="90"/>
                    </a:cubicBezTo>
                    <a:cubicBezTo>
                      <a:pt x="57" y="81"/>
                      <a:pt x="64" y="72"/>
                      <a:pt x="71" y="64"/>
                    </a:cubicBezTo>
                    <a:cubicBezTo>
                      <a:pt x="72" y="62"/>
                      <a:pt x="74" y="60"/>
                      <a:pt x="75" y="59"/>
                    </a:cubicBezTo>
                    <a:cubicBezTo>
                      <a:pt x="79" y="54"/>
                      <a:pt x="83" y="49"/>
                      <a:pt x="86" y="45"/>
                    </a:cubicBezTo>
                    <a:cubicBezTo>
                      <a:pt x="89" y="42"/>
                      <a:pt x="93" y="38"/>
                      <a:pt x="96" y="35"/>
                    </a:cubicBezTo>
                    <a:lnTo>
                      <a:pt x="96" y="0"/>
                    </a:lnTo>
                    <a:cubicBezTo>
                      <a:pt x="88" y="8"/>
                      <a:pt x="81" y="16"/>
                      <a:pt x="74" y="24"/>
                    </a:cubicBezTo>
                    <a:cubicBezTo>
                      <a:pt x="71" y="27"/>
                      <a:pt x="68" y="31"/>
                      <a:pt x="65" y="34"/>
                    </a:cubicBezTo>
                    <a:cubicBezTo>
                      <a:pt x="61" y="39"/>
                      <a:pt x="56" y="45"/>
                      <a:pt x="51" y="51"/>
                    </a:cubicBezTo>
                    <a:cubicBezTo>
                      <a:pt x="49" y="53"/>
                      <a:pt x="47" y="56"/>
                      <a:pt x="45" y="59"/>
                    </a:cubicBezTo>
                    <a:cubicBezTo>
                      <a:pt x="30" y="77"/>
                      <a:pt x="15" y="97"/>
                      <a:pt x="0" y="117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7"/>
              <p:cNvSpPr/>
              <p:nvPr/>
            </p:nvSpPr>
            <p:spPr>
              <a:xfrm>
                <a:off x="2757" y="1327"/>
                <a:ext cx="5" cy="11"/>
              </a:xfrm>
              <a:custGeom>
                <a:rect b="b" l="l" r="r" t="t"/>
                <a:pathLst>
                  <a:path extrusionOk="0" h="57" w="23">
                    <a:moveTo>
                      <a:pt x="0" y="24"/>
                    </a:moveTo>
                    <a:lnTo>
                      <a:pt x="0" y="57"/>
                    </a:lnTo>
                    <a:cubicBezTo>
                      <a:pt x="1" y="57"/>
                      <a:pt x="2" y="56"/>
                      <a:pt x="3" y="55"/>
                    </a:cubicBezTo>
                    <a:cubicBezTo>
                      <a:pt x="9" y="47"/>
                      <a:pt x="16" y="40"/>
                      <a:pt x="23" y="33"/>
                    </a:cubicBezTo>
                    <a:lnTo>
                      <a:pt x="23" y="0"/>
                    </a:lnTo>
                    <a:cubicBezTo>
                      <a:pt x="15" y="8"/>
                      <a:pt x="8" y="16"/>
                      <a:pt x="0" y="24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2676" y="1535"/>
                <a:ext cx="5" cy="7"/>
              </a:xfrm>
              <a:custGeom>
                <a:rect b="b" l="l" r="r" t="t"/>
                <a:pathLst>
                  <a:path extrusionOk="0" h="38" w="24">
                    <a:moveTo>
                      <a:pt x="0" y="13"/>
                    </a:moveTo>
                    <a:cubicBezTo>
                      <a:pt x="0" y="17"/>
                      <a:pt x="0" y="21"/>
                      <a:pt x="1" y="25"/>
                    </a:cubicBezTo>
                    <a:cubicBezTo>
                      <a:pt x="1" y="29"/>
                      <a:pt x="2" y="33"/>
                      <a:pt x="3" y="38"/>
                    </a:cubicBezTo>
                    <a:lnTo>
                      <a:pt x="24" y="25"/>
                    </a:lnTo>
                    <a:cubicBezTo>
                      <a:pt x="23" y="17"/>
                      <a:pt x="22" y="8"/>
                      <a:pt x="22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>
                <a:off x="2753" y="1332"/>
                <a:ext cx="4" cy="11"/>
              </a:xfrm>
              <a:custGeom>
                <a:rect b="b" l="l" r="r" t="t"/>
                <a:pathLst>
                  <a:path extrusionOk="0" h="60" w="23">
                    <a:moveTo>
                      <a:pt x="0" y="60"/>
                    </a:moveTo>
                    <a:cubicBezTo>
                      <a:pt x="1" y="58"/>
                      <a:pt x="3" y="56"/>
                      <a:pt x="4" y="54"/>
                    </a:cubicBezTo>
                    <a:cubicBezTo>
                      <a:pt x="5" y="54"/>
                      <a:pt x="5" y="54"/>
                      <a:pt x="5" y="53"/>
                    </a:cubicBezTo>
                    <a:cubicBezTo>
                      <a:pt x="11" y="47"/>
                      <a:pt x="17" y="40"/>
                      <a:pt x="23" y="33"/>
                    </a:cubicBezTo>
                    <a:lnTo>
                      <a:pt x="23" y="0"/>
                    </a:lnTo>
                    <a:cubicBezTo>
                      <a:pt x="17" y="6"/>
                      <a:pt x="11" y="12"/>
                      <a:pt x="5" y="19"/>
                    </a:cubicBezTo>
                    <a:cubicBezTo>
                      <a:pt x="4" y="20"/>
                      <a:pt x="3" y="21"/>
                      <a:pt x="2" y="22"/>
                    </a:cubicBezTo>
                    <a:cubicBezTo>
                      <a:pt x="1" y="23"/>
                      <a:pt x="0" y="24"/>
                      <a:pt x="0" y="25"/>
                    </a:cubicBez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>
                <a:off x="2676" y="1530"/>
                <a:ext cx="5" cy="8"/>
              </a:xfrm>
              <a:custGeom>
                <a:rect b="b" l="l" r="r" t="t"/>
                <a:pathLst>
                  <a:path extrusionOk="0" h="39" w="25">
                    <a:moveTo>
                      <a:pt x="0" y="13"/>
                    </a:moveTo>
                    <a:cubicBezTo>
                      <a:pt x="1" y="18"/>
                      <a:pt x="1" y="22"/>
                      <a:pt x="1" y="27"/>
                    </a:cubicBezTo>
                    <a:cubicBezTo>
                      <a:pt x="1" y="28"/>
                      <a:pt x="1" y="28"/>
                      <a:pt x="1" y="29"/>
                    </a:cubicBezTo>
                    <a:cubicBezTo>
                      <a:pt x="2" y="32"/>
                      <a:pt x="2" y="35"/>
                      <a:pt x="3" y="39"/>
                    </a:cubicBezTo>
                    <a:lnTo>
                      <a:pt x="25" y="26"/>
                    </a:lnTo>
                    <a:cubicBezTo>
                      <a:pt x="24" y="17"/>
                      <a:pt x="23" y="9"/>
                      <a:pt x="22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>
                <a:off x="2676" y="1373"/>
                <a:ext cx="48" cy="130"/>
              </a:xfrm>
              <a:custGeom>
                <a:rect b="b" l="l" r="r" t="t"/>
                <a:pathLst>
                  <a:path extrusionOk="0" h="660" w="244">
                    <a:moveTo>
                      <a:pt x="71" y="416"/>
                    </a:moveTo>
                    <a:cubicBezTo>
                      <a:pt x="74" y="409"/>
                      <a:pt x="76" y="402"/>
                      <a:pt x="78" y="395"/>
                    </a:cubicBezTo>
                    <a:cubicBezTo>
                      <a:pt x="111" y="293"/>
                      <a:pt x="156" y="191"/>
                      <a:pt x="212" y="95"/>
                    </a:cubicBezTo>
                    <a:cubicBezTo>
                      <a:pt x="222" y="77"/>
                      <a:pt x="233" y="59"/>
                      <a:pt x="244" y="41"/>
                    </a:cubicBezTo>
                    <a:lnTo>
                      <a:pt x="244" y="0"/>
                    </a:lnTo>
                    <a:cubicBezTo>
                      <a:pt x="139" y="161"/>
                      <a:pt x="50" y="359"/>
                      <a:pt x="14" y="556"/>
                    </a:cubicBezTo>
                    <a:cubicBezTo>
                      <a:pt x="7" y="591"/>
                      <a:pt x="3" y="626"/>
                      <a:pt x="0" y="660"/>
                    </a:cubicBezTo>
                    <a:lnTo>
                      <a:pt x="24" y="646"/>
                    </a:lnTo>
                    <a:cubicBezTo>
                      <a:pt x="31" y="571"/>
                      <a:pt x="47" y="495"/>
                      <a:pt x="70" y="419"/>
                    </a:cubicBezTo>
                    <a:cubicBezTo>
                      <a:pt x="71" y="418"/>
                      <a:pt x="71" y="417"/>
                      <a:pt x="71" y="416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>
                <a:off x="2729" y="1360"/>
                <a:ext cx="5" cy="14"/>
              </a:xfrm>
              <a:custGeom>
                <a:rect b="b" l="l" r="r" t="t"/>
                <a:pathLst>
                  <a:path extrusionOk="0" h="73" w="23">
                    <a:moveTo>
                      <a:pt x="23" y="40"/>
                    </a:moveTo>
                    <a:lnTo>
                      <a:pt x="23" y="0"/>
                    </a:lnTo>
                    <a:cubicBezTo>
                      <a:pt x="15" y="11"/>
                      <a:pt x="7" y="22"/>
                      <a:pt x="0" y="33"/>
                    </a:cubicBezTo>
                    <a:lnTo>
                      <a:pt x="0" y="73"/>
                    </a:lnTo>
                    <a:cubicBezTo>
                      <a:pt x="7" y="62"/>
                      <a:pt x="15" y="51"/>
                      <a:pt x="23" y="4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>
                <a:off x="2675" y="1507"/>
                <a:ext cx="5" cy="8"/>
              </a:xfrm>
              <a:custGeom>
                <a:rect b="b" l="l" r="r" t="t"/>
                <a:pathLst>
                  <a:path extrusionOk="0" h="42" w="24">
                    <a:moveTo>
                      <a:pt x="24" y="0"/>
                    </a:moveTo>
                    <a:lnTo>
                      <a:pt x="1" y="14"/>
                    </a:lnTo>
                    <a:cubicBezTo>
                      <a:pt x="0" y="23"/>
                      <a:pt x="0" y="32"/>
                      <a:pt x="0" y="42"/>
                    </a:cubicBezTo>
                    <a:lnTo>
                      <a:pt x="23" y="28"/>
                    </a:lnTo>
                    <a:cubicBezTo>
                      <a:pt x="23" y="19"/>
                      <a:pt x="24" y="10"/>
                      <a:pt x="24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>
                <a:off x="2676" y="1501"/>
                <a:ext cx="5" cy="8"/>
              </a:xfrm>
              <a:custGeom>
                <a:rect b="b" l="l" r="r" t="t"/>
                <a:pathLst>
                  <a:path extrusionOk="0" h="42" w="26">
                    <a:moveTo>
                      <a:pt x="26" y="0"/>
                    </a:moveTo>
                    <a:lnTo>
                      <a:pt x="2" y="14"/>
                    </a:lnTo>
                    <a:cubicBezTo>
                      <a:pt x="1" y="23"/>
                      <a:pt x="0" y="33"/>
                      <a:pt x="0" y="42"/>
                    </a:cubicBezTo>
                    <a:lnTo>
                      <a:pt x="23" y="28"/>
                    </a:lnTo>
                    <a:cubicBezTo>
                      <a:pt x="24" y="19"/>
                      <a:pt x="25" y="10"/>
                      <a:pt x="26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>
                <a:off x="2724" y="1366"/>
                <a:ext cx="5" cy="15"/>
              </a:xfrm>
              <a:custGeom>
                <a:rect b="b" l="l" r="r" t="t"/>
                <a:pathLst>
                  <a:path extrusionOk="0" h="76" w="24">
                    <a:moveTo>
                      <a:pt x="0" y="76"/>
                    </a:moveTo>
                    <a:cubicBezTo>
                      <a:pt x="8" y="64"/>
                      <a:pt x="16" y="52"/>
                      <a:pt x="24" y="40"/>
                    </a:cubicBezTo>
                    <a:lnTo>
                      <a:pt x="24" y="0"/>
                    </a:lnTo>
                    <a:cubicBezTo>
                      <a:pt x="16" y="11"/>
                      <a:pt x="8" y="23"/>
                      <a:pt x="0" y="35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>
                <a:off x="2739" y="1578"/>
                <a:ext cx="0" cy="0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>
                <a:off x="2735" y="1576"/>
                <a:ext cx="4" cy="2"/>
              </a:xfrm>
              <a:custGeom>
                <a:rect b="b" l="l" r="r" t="t"/>
                <a:pathLst>
                  <a:path extrusionOk="0" h="11" w="21">
                    <a:moveTo>
                      <a:pt x="21" y="10"/>
                    </a:moveTo>
                    <a:cubicBezTo>
                      <a:pt x="14" y="7"/>
                      <a:pt x="7" y="4"/>
                      <a:pt x="0" y="0"/>
                    </a:cubicBezTo>
                    <a:cubicBezTo>
                      <a:pt x="7" y="4"/>
                      <a:pt x="13" y="7"/>
                      <a:pt x="20" y="10"/>
                    </a:cubicBezTo>
                    <a:cubicBezTo>
                      <a:pt x="20" y="10"/>
                      <a:pt x="21" y="11"/>
                      <a:pt x="21" y="11"/>
                    </a:cubicBezTo>
                    <a:cubicBezTo>
                      <a:pt x="21" y="11"/>
                      <a:pt x="21" y="10"/>
                      <a:pt x="21" y="10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2724" y="1567"/>
                <a:ext cx="16" cy="11"/>
              </a:xfrm>
              <a:custGeom>
                <a:rect b="b" l="l" r="r" t="t"/>
                <a:pathLst>
                  <a:path extrusionOk="0" h="53" w="80">
                    <a:moveTo>
                      <a:pt x="74" y="29"/>
                    </a:moveTo>
                    <a:cubicBezTo>
                      <a:pt x="47" y="23"/>
                      <a:pt x="23" y="13"/>
                      <a:pt x="0" y="0"/>
                    </a:cubicBezTo>
                    <a:cubicBezTo>
                      <a:pt x="17" y="17"/>
                      <a:pt x="35" y="32"/>
                      <a:pt x="55" y="43"/>
                    </a:cubicBezTo>
                    <a:cubicBezTo>
                      <a:pt x="62" y="47"/>
                      <a:pt x="69" y="50"/>
                      <a:pt x="76" y="53"/>
                    </a:cubicBezTo>
                    <a:cubicBezTo>
                      <a:pt x="80" y="45"/>
                      <a:pt x="79" y="36"/>
                      <a:pt x="74" y="29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>
                <a:off x="2728" y="1567"/>
                <a:ext cx="9" cy="5"/>
              </a:xfrm>
              <a:custGeom>
                <a:rect b="b" l="l" r="r" t="t"/>
                <a:pathLst>
                  <a:path extrusionOk="0" h="25" w="44">
                    <a:moveTo>
                      <a:pt x="35" y="19"/>
                    </a:moveTo>
                    <a:lnTo>
                      <a:pt x="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44" y="25"/>
                    </a:lnTo>
                    <a:cubicBezTo>
                      <a:pt x="43" y="24"/>
                      <a:pt x="42" y="24"/>
                      <a:pt x="40" y="23"/>
                    </a:cubicBezTo>
                    <a:lnTo>
                      <a:pt x="35" y="20"/>
                    </a:lnTo>
                    <a:cubicBezTo>
                      <a:pt x="35" y="20"/>
                      <a:pt x="35" y="20"/>
                      <a:pt x="35" y="19"/>
                    </a:cubicBezTo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>
                <a:off x="2718" y="1561"/>
                <a:ext cx="2" cy="1"/>
              </a:xfrm>
              <a:custGeom>
                <a:rect b="b" l="l" r="r" t="t"/>
                <a:pathLst>
                  <a:path extrusionOk="0" h="3" w="7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4" y="3"/>
                      <a:pt x="5" y="3"/>
                      <a:pt x="7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2719" y="1562"/>
                <a:ext cx="19" cy="11"/>
              </a:xfrm>
              <a:custGeom>
                <a:rect b="b" l="l" r="r" t="t"/>
                <a:pathLst>
                  <a:path extrusionOk="0" h="57" w="98">
                    <a:moveTo>
                      <a:pt x="91" y="51"/>
                    </a:moveTo>
                    <a:lnTo>
                      <a:pt x="47" y="26"/>
                    </a:lnTo>
                    <a:cubicBezTo>
                      <a:pt x="47" y="26"/>
                      <a:pt x="47" y="26"/>
                      <a:pt x="48" y="26"/>
                    </a:cubicBezTo>
                    <a:lnTo>
                      <a:pt x="4" y="0"/>
                    </a:lnTo>
                    <a:cubicBezTo>
                      <a:pt x="2" y="0"/>
                      <a:pt x="1" y="0"/>
                      <a:pt x="0" y="0"/>
                    </a:cubicBezTo>
                    <a:cubicBezTo>
                      <a:pt x="7" y="10"/>
                      <a:pt x="15" y="19"/>
                      <a:pt x="24" y="28"/>
                    </a:cubicBezTo>
                    <a:cubicBezTo>
                      <a:pt x="47" y="41"/>
                      <a:pt x="71" y="51"/>
                      <a:pt x="98" y="57"/>
                    </a:cubicBezTo>
                    <a:cubicBezTo>
                      <a:pt x="96" y="55"/>
                      <a:pt x="94" y="53"/>
                      <a:pt x="92" y="52"/>
                    </a:cubicBezTo>
                    <a:cubicBezTo>
                      <a:pt x="92" y="51"/>
                      <a:pt x="91" y="51"/>
                      <a:pt x="91" y="51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>
                <a:off x="2908" y="1450"/>
                <a:ext cx="1" cy="1"/>
              </a:xfrm>
              <a:custGeom>
                <a:rect b="b" l="l" r="r" t="t"/>
                <a:pathLst>
                  <a:path extrusionOk="0" h="3" w="1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>
                <a:off x="2689" y="1556"/>
                <a:ext cx="0" cy="1"/>
              </a:xfrm>
              <a:custGeom>
                <a:rect b="b" l="l" r="r" t="t"/>
                <a:pathLst>
                  <a:path extrusionOk="0" h="8" w="2">
                    <a:moveTo>
                      <a:pt x="0" y="8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>
                <a:off x="2687" y="1548"/>
                <a:ext cx="0" cy="1"/>
              </a:xfrm>
              <a:custGeom>
                <a:rect b="b" l="l" r="r" t="t"/>
                <a:pathLst>
                  <a:path extrusionOk="0" h="5" w="1">
                    <a:moveTo>
                      <a:pt x="0" y="2"/>
                    </a:moveTo>
                    <a:cubicBezTo>
                      <a:pt x="0" y="3"/>
                      <a:pt x="0" y="4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>
                <a:off x="2852" y="1537"/>
                <a:ext cx="3" cy="4"/>
              </a:xfrm>
              <a:custGeom>
                <a:rect b="b" l="l" r="r" t="t"/>
                <a:pathLst>
                  <a:path extrusionOk="0" h="16" w="15">
                    <a:moveTo>
                      <a:pt x="9" y="6"/>
                    </a:moveTo>
                    <a:cubicBezTo>
                      <a:pt x="11" y="4"/>
                      <a:pt x="13" y="2"/>
                      <a:pt x="15" y="0"/>
                    </a:cubicBezTo>
                    <a:cubicBezTo>
                      <a:pt x="10" y="5"/>
                      <a:pt x="5" y="10"/>
                      <a:pt x="0" y="16"/>
                    </a:cubicBezTo>
                    <a:cubicBezTo>
                      <a:pt x="3" y="12"/>
                      <a:pt x="6" y="9"/>
                      <a:pt x="9" y="6"/>
                    </a:cubicBezTo>
                    <a:close/>
                  </a:path>
                </a:pathLst>
              </a:custGeom>
              <a:solidFill>
                <a:srgbClr val="52BCE5"/>
              </a:solidFill>
              <a:ln cap="flat" cmpd="sng" w="9525">
                <a:solidFill>
                  <a:srgbClr val="E31F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6" name="Google Shape;846;p17"/>
            <p:cNvSpPr/>
            <p:nvPr/>
          </p:nvSpPr>
          <p:spPr>
            <a:xfrm>
              <a:off x="5034066" y="846814"/>
              <a:ext cx="62500" cy="101904"/>
            </a:xfrm>
            <a:custGeom>
              <a:rect b="b" l="l" r="r" t="t"/>
              <a:pathLst>
                <a:path extrusionOk="0" h="351" w="218">
                  <a:moveTo>
                    <a:pt x="144" y="149"/>
                  </a:moveTo>
                  <a:cubicBezTo>
                    <a:pt x="173" y="100"/>
                    <a:pt x="197" y="50"/>
                    <a:pt x="218" y="0"/>
                  </a:cubicBezTo>
                  <a:cubicBezTo>
                    <a:pt x="166" y="122"/>
                    <a:pt x="91" y="245"/>
                    <a:pt x="0" y="351"/>
                  </a:cubicBezTo>
                  <a:cubicBezTo>
                    <a:pt x="54" y="290"/>
                    <a:pt x="102" y="222"/>
                    <a:pt x="144" y="149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5045679" y="586973"/>
              <a:ext cx="8739" cy="0"/>
            </a:xfrm>
            <a:custGeom>
              <a:rect b="b" l="l" r="r" t="t"/>
              <a:pathLst>
                <a:path extrusionOk="0" h="1" w="28">
                  <a:moveTo>
                    <a:pt x="0" y="0"/>
                  </a:moveTo>
                  <a:cubicBezTo>
                    <a:pt x="9" y="0"/>
                    <a:pt x="19" y="0"/>
                    <a:pt x="28" y="0"/>
                  </a:cubicBezTo>
                  <a:cubicBezTo>
                    <a:pt x="1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4780030" y="962945"/>
              <a:ext cx="0" cy="4377"/>
            </a:xfrm>
            <a:custGeom>
              <a:rect b="b" l="l" r="r" t="t"/>
              <a:pathLst>
                <a:path extrusionOk="0" h="18" w="2">
                  <a:moveTo>
                    <a:pt x="0" y="18"/>
                  </a:moveTo>
                  <a:cubicBezTo>
                    <a:pt x="0" y="12"/>
                    <a:pt x="0" y="6"/>
                    <a:pt x="0" y="0"/>
                  </a:cubicBezTo>
                  <a:cubicBezTo>
                    <a:pt x="0" y="6"/>
                    <a:pt x="0" y="12"/>
                    <a:pt x="0" y="18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4797450" y="1016655"/>
              <a:ext cx="0" cy="145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4791643" y="1006494"/>
              <a:ext cx="1448" cy="2903"/>
            </a:xfrm>
            <a:custGeom>
              <a:rect b="b" l="l" r="r" t="t"/>
              <a:pathLst>
                <a:path extrusionOk="0" h="8" w="3">
                  <a:moveTo>
                    <a:pt x="3" y="8"/>
                  </a:moveTo>
                  <a:cubicBezTo>
                    <a:pt x="2" y="5"/>
                    <a:pt x="1" y="2"/>
                    <a:pt x="0" y="0"/>
                  </a:cubicBezTo>
                  <a:cubicBezTo>
                    <a:pt x="1" y="2"/>
                    <a:pt x="2" y="5"/>
                    <a:pt x="3" y="8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5060195" y="586973"/>
              <a:ext cx="1452" cy="145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5074711" y="591327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4949871" y="618908"/>
              <a:ext cx="0" cy="1452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5109550" y="669715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095034" y="647941"/>
              <a:ext cx="4340" cy="4380"/>
            </a:xfrm>
            <a:custGeom>
              <a:rect b="b" l="l" r="r" t="t"/>
              <a:pathLst>
                <a:path extrusionOk="0" h="17" w="13">
                  <a:moveTo>
                    <a:pt x="0" y="0"/>
                  </a:moveTo>
                  <a:cubicBezTo>
                    <a:pt x="5" y="5"/>
                    <a:pt x="9" y="11"/>
                    <a:pt x="13" y="17"/>
                  </a:cubicBezTo>
                  <a:cubicBezTo>
                    <a:pt x="9" y="11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5116809" y="765523"/>
              <a:ext cx="2896" cy="11584"/>
            </a:xfrm>
            <a:custGeom>
              <a:rect b="b" l="l" r="r" t="t"/>
              <a:pathLst>
                <a:path extrusionOk="0" h="42" w="6">
                  <a:moveTo>
                    <a:pt x="6" y="0"/>
                  </a:moveTo>
                  <a:cubicBezTo>
                    <a:pt x="5" y="14"/>
                    <a:pt x="2" y="28"/>
                    <a:pt x="0" y="42"/>
                  </a:cubicBezTo>
                  <a:cubicBezTo>
                    <a:pt x="2" y="28"/>
                    <a:pt x="5" y="14"/>
                    <a:pt x="6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4955678" y="586973"/>
              <a:ext cx="87389" cy="28873"/>
            </a:xfrm>
            <a:custGeom>
              <a:rect b="b" l="l" r="r" t="t"/>
              <a:pathLst>
                <a:path extrusionOk="0" h="102" w="301">
                  <a:moveTo>
                    <a:pt x="301" y="0"/>
                  </a:moveTo>
                  <a:cubicBezTo>
                    <a:pt x="201" y="1"/>
                    <a:pt x="97" y="41"/>
                    <a:pt x="0" y="102"/>
                  </a:cubicBezTo>
                  <a:cubicBezTo>
                    <a:pt x="9" y="97"/>
                    <a:pt x="18" y="91"/>
                    <a:pt x="26" y="86"/>
                  </a:cubicBezTo>
                  <a:cubicBezTo>
                    <a:pt x="124" y="30"/>
                    <a:pt x="217" y="1"/>
                    <a:pt x="301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5113905" y="684232"/>
              <a:ext cx="1452" cy="0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5119712" y="714716"/>
              <a:ext cx="1452" cy="7215"/>
            </a:xfrm>
            <a:custGeom>
              <a:rect b="b" l="l" r="r" t="t"/>
              <a:pathLst>
                <a:path extrusionOk="0" h="28" w="2">
                  <a:moveTo>
                    <a:pt x="0" y="0"/>
                  </a:moveTo>
                  <a:cubicBezTo>
                    <a:pt x="1" y="9"/>
                    <a:pt x="2" y="19"/>
                    <a:pt x="2" y="28"/>
                  </a:cubicBezTo>
                  <a:cubicBezTo>
                    <a:pt x="2" y="19"/>
                    <a:pt x="1" y="9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5118260" y="70020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5086324" y="637780"/>
              <a:ext cx="5843" cy="7265"/>
            </a:xfrm>
            <a:custGeom>
              <a:rect b="b" l="l" r="r" t="t"/>
              <a:pathLst>
                <a:path extrusionOk="0" h="22" w="23">
                  <a:moveTo>
                    <a:pt x="0" y="0"/>
                  </a:moveTo>
                  <a:cubicBezTo>
                    <a:pt x="8" y="7"/>
                    <a:pt x="16" y="14"/>
                    <a:pt x="23" y="22"/>
                  </a:cubicBezTo>
                  <a:cubicBezTo>
                    <a:pt x="16" y="14"/>
                    <a:pt x="8" y="7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5109550" y="810524"/>
              <a:ext cx="0" cy="1452"/>
            </a:xfrm>
            <a:custGeom>
              <a:rect b="b" l="l" r="r" t="t"/>
              <a:pathLst>
                <a:path extrusionOk="0" h="4" w="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4778579" y="957138"/>
              <a:ext cx="1452" cy="5807"/>
            </a:xfrm>
            <a:custGeom>
              <a:rect b="b" l="l" r="r" t="t"/>
              <a:pathLst>
                <a:path extrusionOk="0" h="16" w="2">
                  <a:moveTo>
                    <a:pt x="0" y="0"/>
                  </a:moveTo>
                  <a:cubicBezTo>
                    <a:pt x="1" y="6"/>
                    <a:pt x="2" y="11"/>
                    <a:pt x="2" y="16"/>
                  </a:cubicBezTo>
                  <a:cubicBezTo>
                    <a:pt x="2" y="11"/>
                    <a:pt x="1" y="5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5076163" y="630521"/>
              <a:ext cx="8710" cy="5828"/>
            </a:xfrm>
            <a:custGeom>
              <a:rect b="b" l="l" r="r" t="t"/>
              <a:pathLst>
                <a:path extrusionOk="0" h="22" w="30">
                  <a:moveTo>
                    <a:pt x="0" y="0"/>
                  </a:moveTo>
                  <a:cubicBezTo>
                    <a:pt x="11" y="7"/>
                    <a:pt x="21" y="14"/>
                    <a:pt x="30" y="22"/>
                  </a:cubicBezTo>
                  <a:cubicBezTo>
                    <a:pt x="20" y="14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4826482" y="594231"/>
              <a:ext cx="321675" cy="479358"/>
            </a:xfrm>
            <a:custGeom>
              <a:rect b="b" l="l" r="r" t="t"/>
              <a:pathLst>
                <a:path extrusionOk="0" h="1672" w="1122">
                  <a:moveTo>
                    <a:pt x="908" y="9"/>
                  </a:moveTo>
                  <a:cubicBezTo>
                    <a:pt x="903" y="6"/>
                    <a:pt x="898" y="4"/>
                    <a:pt x="893" y="2"/>
                  </a:cubicBezTo>
                  <a:cubicBezTo>
                    <a:pt x="901" y="6"/>
                    <a:pt x="910" y="9"/>
                    <a:pt x="918" y="14"/>
                  </a:cubicBezTo>
                  <a:cubicBezTo>
                    <a:pt x="1035" y="81"/>
                    <a:pt x="1099" y="225"/>
                    <a:pt x="1099" y="420"/>
                  </a:cubicBezTo>
                  <a:cubicBezTo>
                    <a:pt x="1099" y="618"/>
                    <a:pt x="1032" y="844"/>
                    <a:pt x="910" y="1056"/>
                  </a:cubicBezTo>
                  <a:cubicBezTo>
                    <a:pt x="787" y="1268"/>
                    <a:pt x="625" y="1439"/>
                    <a:pt x="453" y="1538"/>
                  </a:cubicBezTo>
                  <a:cubicBezTo>
                    <a:pt x="285" y="1635"/>
                    <a:pt x="128" y="1652"/>
                    <a:pt x="12" y="1584"/>
                  </a:cubicBezTo>
                  <a:cubicBezTo>
                    <a:pt x="8" y="1582"/>
                    <a:pt x="4" y="1579"/>
                    <a:pt x="0" y="1577"/>
                  </a:cubicBezTo>
                  <a:cubicBezTo>
                    <a:pt x="0" y="1577"/>
                    <a:pt x="1" y="1578"/>
                    <a:pt x="2" y="1578"/>
                  </a:cubicBezTo>
                  <a:cubicBezTo>
                    <a:pt x="12" y="1585"/>
                    <a:pt x="15" y="1599"/>
                    <a:pt x="9" y="1609"/>
                  </a:cubicBezTo>
                  <a:cubicBezTo>
                    <a:pt x="127" y="1672"/>
                    <a:pt x="288" y="1661"/>
                    <a:pt x="465" y="1558"/>
                  </a:cubicBezTo>
                  <a:cubicBezTo>
                    <a:pt x="646" y="1454"/>
                    <a:pt x="811" y="1274"/>
                    <a:pt x="930" y="1068"/>
                  </a:cubicBezTo>
                  <a:cubicBezTo>
                    <a:pt x="1049" y="862"/>
                    <a:pt x="1122" y="629"/>
                    <a:pt x="1122" y="420"/>
                  </a:cubicBezTo>
                  <a:cubicBezTo>
                    <a:pt x="1122" y="215"/>
                    <a:pt x="1052" y="70"/>
                    <a:pt x="938" y="0"/>
                  </a:cubicBezTo>
                  <a:cubicBezTo>
                    <a:pt x="932" y="10"/>
                    <a:pt x="919" y="14"/>
                    <a:pt x="908" y="9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5071808" y="627618"/>
              <a:ext cx="1459" cy="1448"/>
            </a:xfrm>
            <a:custGeom>
              <a:rect b="b" l="l" r="r" t="t"/>
              <a:pathLst>
                <a:path extrusionOk="0" h="3" w="6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lnTo>
                    <a:pt x="6" y="3"/>
                  </a:lnTo>
                  <a:cubicBezTo>
                    <a:pt x="5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5113905" y="784394"/>
              <a:ext cx="2903" cy="10190"/>
            </a:xfrm>
            <a:custGeom>
              <a:rect b="b" l="l" r="r" t="t"/>
              <a:pathLst>
                <a:path extrusionOk="0" h="36" w="8">
                  <a:moveTo>
                    <a:pt x="8" y="0"/>
                  </a:moveTo>
                  <a:cubicBezTo>
                    <a:pt x="5" y="12"/>
                    <a:pt x="3" y="24"/>
                    <a:pt x="0" y="36"/>
                  </a:cubicBezTo>
                  <a:cubicBezTo>
                    <a:pt x="3" y="24"/>
                    <a:pt x="5" y="12"/>
                    <a:pt x="8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5016646" y="964396"/>
              <a:ext cx="1437" cy="2903"/>
            </a:xfrm>
            <a:custGeom>
              <a:rect b="b" l="l" r="r" t="t"/>
              <a:pathLst>
                <a:path extrusionOk="0" h="8" w="9">
                  <a:moveTo>
                    <a:pt x="9" y="0"/>
                  </a:moveTo>
                  <a:cubicBezTo>
                    <a:pt x="6" y="3"/>
                    <a:pt x="3" y="6"/>
                    <a:pt x="0" y="8"/>
                  </a:cubicBezTo>
                  <a:cubicBezTo>
                    <a:pt x="3" y="6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4848257" y="1019558"/>
              <a:ext cx="23212" cy="8663"/>
            </a:xfrm>
            <a:custGeom>
              <a:rect b="b" l="l" r="r" t="t"/>
              <a:pathLst>
                <a:path extrusionOk="0" h="31" w="82">
                  <a:moveTo>
                    <a:pt x="82" y="31"/>
                  </a:moveTo>
                  <a:cubicBezTo>
                    <a:pt x="53" y="24"/>
                    <a:pt x="26" y="14"/>
                    <a:pt x="0" y="0"/>
                  </a:cubicBezTo>
                  <a:cubicBezTo>
                    <a:pt x="25" y="15"/>
                    <a:pt x="53" y="24"/>
                    <a:pt x="82" y="3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119712" y="727781"/>
              <a:ext cx="1452" cy="37626"/>
            </a:xfrm>
            <a:custGeom>
              <a:rect b="b" l="l" r="r" t="t"/>
              <a:pathLst>
                <a:path extrusionOk="0" h="128" w="8">
                  <a:moveTo>
                    <a:pt x="0" y="128"/>
                  </a:moveTo>
                  <a:cubicBezTo>
                    <a:pt x="5" y="92"/>
                    <a:pt x="8" y="56"/>
                    <a:pt x="8" y="21"/>
                  </a:cubicBezTo>
                  <a:cubicBezTo>
                    <a:pt x="8" y="14"/>
                    <a:pt x="7" y="7"/>
                    <a:pt x="7" y="0"/>
                  </a:cubicBezTo>
                  <a:cubicBezTo>
                    <a:pt x="8" y="42"/>
                    <a:pt x="6" y="85"/>
                    <a:pt x="0" y="128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4929548" y="1022462"/>
              <a:ext cx="2918" cy="1452"/>
            </a:xfrm>
            <a:custGeom>
              <a:rect b="b" l="l" r="r" t="t"/>
              <a:pathLst>
                <a:path extrusionOk="0" h="4" w="12">
                  <a:moveTo>
                    <a:pt x="12" y="0"/>
                  </a:moveTo>
                  <a:cubicBezTo>
                    <a:pt x="8" y="1"/>
                    <a:pt x="4" y="3"/>
                    <a:pt x="0" y="4"/>
                  </a:cubicBezTo>
                  <a:cubicBezTo>
                    <a:pt x="4" y="3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4919387" y="1025365"/>
              <a:ext cx="5792" cy="1452"/>
            </a:xfrm>
            <a:custGeom>
              <a:rect b="b" l="l" r="r" t="t"/>
              <a:pathLst>
                <a:path extrusionOk="0" h="5" w="21">
                  <a:moveTo>
                    <a:pt x="21" y="0"/>
                  </a:moveTo>
                  <a:cubicBezTo>
                    <a:pt x="14" y="2"/>
                    <a:pt x="7" y="4"/>
                    <a:pt x="0" y="5"/>
                  </a:cubicBezTo>
                  <a:cubicBezTo>
                    <a:pt x="7" y="4"/>
                    <a:pt x="14" y="2"/>
                    <a:pt x="21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4901967" y="1029720"/>
              <a:ext cx="1452" cy="0"/>
            </a:xfrm>
            <a:custGeom>
              <a:rect b="b" l="l" r="r" t="t"/>
              <a:pathLst>
                <a:path extrusionOk="0" h="1" w="8">
                  <a:moveTo>
                    <a:pt x="1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4777127" y="916493"/>
              <a:ext cx="1448" cy="26129"/>
            </a:xfrm>
            <a:custGeom>
              <a:rect b="b" l="l" r="r" t="t"/>
              <a:pathLst>
                <a:path extrusionOk="0" h="90" w="3">
                  <a:moveTo>
                    <a:pt x="3" y="0"/>
                  </a:moveTo>
                  <a:lnTo>
                    <a:pt x="2" y="0"/>
                  </a:lnTo>
                  <a:cubicBezTo>
                    <a:pt x="0" y="30"/>
                    <a:pt x="0" y="60"/>
                    <a:pt x="1" y="90"/>
                  </a:cubicBezTo>
                  <a:lnTo>
                    <a:pt x="1" y="90"/>
                  </a:lnTo>
                  <a:cubicBezTo>
                    <a:pt x="1" y="78"/>
                    <a:pt x="1" y="67"/>
                    <a:pt x="1" y="55"/>
                  </a:cubicBezTo>
                  <a:cubicBezTo>
                    <a:pt x="1" y="37"/>
                    <a:pt x="1" y="18"/>
                    <a:pt x="3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778579" y="949880"/>
              <a:ext cx="1448" cy="7258"/>
            </a:xfrm>
            <a:custGeom>
              <a:rect b="b" l="l" r="r" t="t"/>
              <a:pathLst>
                <a:path extrusionOk="0" h="25" w="3">
                  <a:moveTo>
                    <a:pt x="0" y="0"/>
                  </a:moveTo>
                  <a:lnTo>
                    <a:pt x="0" y="0"/>
                  </a:lnTo>
                  <a:cubicBezTo>
                    <a:pt x="1" y="9"/>
                    <a:pt x="1" y="17"/>
                    <a:pt x="2" y="25"/>
                  </a:cubicBezTo>
                  <a:lnTo>
                    <a:pt x="3" y="25"/>
                  </a:lnTo>
                  <a:cubicBezTo>
                    <a:pt x="2" y="17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4778579" y="942622"/>
              <a:ext cx="0" cy="7265"/>
            </a:xfrm>
            <a:custGeom>
              <a:rect b="b" l="l" r="r" t="t"/>
              <a:pathLst>
                <a:path extrusionOk="0" h="26" w="2">
                  <a:moveTo>
                    <a:pt x="0" y="0"/>
                  </a:moveTo>
                  <a:cubicBezTo>
                    <a:pt x="0" y="9"/>
                    <a:pt x="0" y="17"/>
                    <a:pt x="0" y="26"/>
                  </a:cubicBezTo>
                  <a:lnTo>
                    <a:pt x="0" y="26"/>
                  </a:lnTo>
                  <a:cubicBezTo>
                    <a:pt x="0" y="17"/>
                    <a:pt x="0" y="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4780030" y="856976"/>
              <a:ext cx="8735" cy="43592"/>
            </a:xfrm>
            <a:custGeom>
              <a:rect b="b" l="l" r="r" t="t"/>
              <a:pathLst>
                <a:path extrusionOk="0" h="154" w="29">
                  <a:moveTo>
                    <a:pt x="0" y="154"/>
                  </a:moveTo>
                  <a:lnTo>
                    <a:pt x="0" y="153"/>
                  </a:lnTo>
                  <a:cubicBezTo>
                    <a:pt x="6" y="103"/>
                    <a:pt x="16" y="52"/>
                    <a:pt x="29" y="0"/>
                  </a:cubicBezTo>
                  <a:cubicBezTo>
                    <a:pt x="16" y="51"/>
                    <a:pt x="6" y="102"/>
                    <a:pt x="0" y="15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4778579" y="909234"/>
              <a:ext cx="0" cy="7215"/>
            </a:xfrm>
            <a:custGeom>
              <a:rect b="b" l="l" r="r" t="t"/>
              <a:pathLst>
                <a:path extrusionOk="0" h="28" w="3">
                  <a:moveTo>
                    <a:pt x="0" y="0"/>
                  </a:moveTo>
                  <a:cubicBezTo>
                    <a:pt x="0" y="10"/>
                    <a:pt x="0" y="19"/>
                    <a:pt x="0" y="28"/>
                  </a:cubicBezTo>
                  <a:lnTo>
                    <a:pt x="0" y="28"/>
                  </a:lnTo>
                  <a:cubicBezTo>
                    <a:pt x="0" y="18"/>
                    <a:pt x="0" y="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4778579" y="900525"/>
              <a:ext cx="1448" cy="8735"/>
            </a:xfrm>
            <a:custGeom>
              <a:rect b="b" l="l" r="r" t="t"/>
              <a:pathLst>
                <a:path extrusionOk="0" h="29" w="3">
                  <a:moveTo>
                    <a:pt x="3" y="1"/>
                  </a:moveTo>
                  <a:cubicBezTo>
                    <a:pt x="2" y="10"/>
                    <a:pt x="1" y="20"/>
                    <a:pt x="0" y="29"/>
                  </a:cubicBezTo>
                  <a:lnTo>
                    <a:pt x="1" y="29"/>
                  </a:lnTo>
                  <a:cubicBezTo>
                    <a:pt x="1" y="19"/>
                    <a:pt x="2" y="10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4848257" y="620360"/>
              <a:ext cx="273223" cy="408544"/>
            </a:xfrm>
            <a:custGeom>
              <a:rect b="b" l="l" r="r" t="t"/>
              <a:pathLst>
                <a:path extrusionOk="0" h="1425" w="953">
                  <a:moveTo>
                    <a:pt x="722" y="3"/>
                  </a:moveTo>
                  <a:cubicBezTo>
                    <a:pt x="748" y="19"/>
                    <a:pt x="772" y="38"/>
                    <a:pt x="792" y="61"/>
                  </a:cubicBezTo>
                  <a:cubicBezTo>
                    <a:pt x="799" y="66"/>
                    <a:pt x="805" y="71"/>
                    <a:pt x="812" y="76"/>
                  </a:cubicBezTo>
                  <a:cubicBezTo>
                    <a:pt x="814" y="79"/>
                    <a:pt x="817" y="81"/>
                    <a:pt x="819" y="83"/>
                  </a:cubicBezTo>
                  <a:cubicBezTo>
                    <a:pt x="825" y="89"/>
                    <a:pt x="831" y="94"/>
                    <a:pt x="836" y="100"/>
                  </a:cubicBezTo>
                  <a:cubicBezTo>
                    <a:pt x="842" y="107"/>
                    <a:pt x="848" y="114"/>
                    <a:pt x="853" y="121"/>
                  </a:cubicBezTo>
                  <a:cubicBezTo>
                    <a:pt x="853" y="121"/>
                    <a:pt x="854" y="121"/>
                    <a:pt x="854" y="122"/>
                  </a:cubicBezTo>
                  <a:cubicBezTo>
                    <a:pt x="887" y="166"/>
                    <a:pt x="908" y="220"/>
                    <a:pt x="919" y="277"/>
                  </a:cubicBezTo>
                  <a:cubicBezTo>
                    <a:pt x="919" y="279"/>
                    <a:pt x="919" y="281"/>
                    <a:pt x="920" y="282"/>
                  </a:cubicBezTo>
                  <a:cubicBezTo>
                    <a:pt x="922" y="296"/>
                    <a:pt x="924" y="310"/>
                    <a:pt x="926" y="325"/>
                  </a:cubicBezTo>
                  <a:cubicBezTo>
                    <a:pt x="928" y="348"/>
                    <a:pt x="930" y="371"/>
                    <a:pt x="930" y="397"/>
                  </a:cubicBezTo>
                  <a:cubicBezTo>
                    <a:pt x="930" y="466"/>
                    <a:pt x="920" y="539"/>
                    <a:pt x="901" y="611"/>
                  </a:cubicBezTo>
                  <a:cubicBezTo>
                    <a:pt x="898" y="624"/>
                    <a:pt x="895" y="636"/>
                    <a:pt x="892" y="648"/>
                  </a:cubicBezTo>
                  <a:cubicBezTo>
                    <a:pt x="891" y="651"/>
                    <a:pt x="890" y="655"/>
                    <a:pt x="889" y="658"/>
                  </a:cubicBezTo>
                  <a:cubicBezTo>
                    <a:pt x="888" y="660"/>
                    <a:pt x="887" y="663"/>
                    <a:pt x="887" y="666"/>
                  </a:cubicBezTo>
                  <a:cubicBezTo>
                    <a:pt x="886" y="669"/>
                    <a:pt x="885" y="672"/>
                    <a:pt x="884" y="675"/>
                  </a:cubicBezTo>
                  <a:cubicBezTo>
                    <a:pt x="880" y="689"/>
                    <a:pt x="875" y="703"/>
                    <a:pt x="870" y="717"/>
                  </a:cubicBezTo>
                  <a:cubicBezTo>
                    <a:pt x="867" y="725"/>
                    <a:pt x="864" y="732"/>
                    <a:pt x="861" y="740"/>
                  </a:cubicBezTo>
                  <a:cubicBezTo>
                    <a:pt x="857" y="751"/>
                    <a:pt x="853" y="761"/>
                    <a:pt x="848" y="772"/>
                  </a:cubicBezTo>
                  <a:cubicBezTo>
                    <a:pt x="827" y="825"/>
                    <a:pt x="801" y="877"/>
                    <a:pt x="772" y="927"/>
                  </a:cubicBezTo>
                  <a:cubicBezTo>
                    <a:pt x="744" y="976"/>
                    <a:pt x="712" y="1023"/>
                    <a:pt x="678" y="1068"/>
                  </a:cubicBezTo>
                  <a:cubicBezTo>
                    <a:pt x="669" y="1080"/>
                    <a:pt x="659" y="1092"/>
                    <a:pt x="649" y="1104"/>
                  </a:cubicBezTo>
                  <a:cubicBezTo>
                    <a:pt x="647" y="1107"/>
                    <a:pt x="644" y="1110"/>
                    <a:pt x="641" y="1114"/>
                  </a:cubicBezTo>
                  <a:cubicBezTo>
                    <a:pt x="541" y="1233"/>
                    <a:pt x="420" y="1331"/>
                    <a:pt x="288" y="1377"/>
                  </a:cubicBezTo>
                  <a:cubicBezTo>
                    <a:pt x="284" y="1378"/>
                    <a:pt x="281" y="1379"/>
                    <a:pt x="277" y="1381"/>
                  </a:cubicBezTo>
                  <a:cubicBezTo>
                    <a:pt x="273" y="1382"/>
                    <a:pt x="270" y="1383"/>
                    <a:pt x="266" y="1384"/>
                  </a:cubicBezTo>
                  <a:cubicBezTo>
                    <a:pt x="265" y="1384"/>
                    <a:pt x="264" y="1385"/>
                    <a:pt x="263" y="1385"/>
                  </a:cubicBezTo>
                  <a:cubicBezTo>
                    <a:pt x="254" y="1387"/>
                    <a:pt x="246" y="1390"/>
                    <a:pt x="237" y="1392"/>
                  </a:cubicBezTo>
                  <a:cubicBezTo>
                    <a:pt x="234" y="1393"/>
                    <a:pt x="230" y="1393"/>
                    <a:pt x="226" y="1394"/>
                  </a:cubicBezTo>
                  <a:cubicBezTo>
                    <a:pt x="220" y="1395"/>
                    <a:pt x="213" y="1397"/>
                    <a:pt x="206" y="1398"/>
                  </a:cubicBezTo>
                  <a:cubicBezTo>
                    <a:pt x="202" y="1398"/>
                    <a:pt x="198" y="1399"/>
                    <a:pt x="194" y="1399"/>
                  </a:cubicBezTo>
                  <a:cubicBezTo>
                    <a:pt x="191" y="1400"/>
                    <a:pt x="189" y="1400"/>
                    <a:pt x="186" y="1400"/>
                  </a:cubicBezTo>
                  <a:cubicBezTo>
                    <a:pt x="183" y="1401"/>
                    <a:pt x="180" y="1401"/>
                    <a:pt x="177" y="1401"/>
                  </a:cubicBezTo>
                  <a:cubicBezTo>
                    <a:pt x="173" y="1401"/>
                    <a:pt x="169" y="1402"/>
                    <a:pt x="165" y="1402"/>
                  </a:cubicBezTo>
                  <a:cubicBezTo>
                    <a:pt x="156" y="1402"/>
                    <a:pt x="147" y="1402"/>
                    <a:pt x="138" y="1402"/>
                  </a:cubicBezTo>
                  <a:cubicBezTo>
                    <a:pt x="136" y="1402"/>
                    <a:pt x="134" y="1402"/>
                    <a:pt x="132" y="1401"/>
                  </a:cubicBezTo>
                  <a:cubicBezTo>
                    <a:pt x="124" y="1401"/>
                    <a:pt x="116" y="1400"/>
                    <a:pt x="108" y="1399"/>
                  </a:cubicBezTo>
                  <a:cubicBezTo>
                    <a:pt x="106" y="1399"/>
                    <a:pt x="103" y="1398"/>
                    <a:pt x="101" y="1398"/>
                  </a:cubicBezTo>
                  <a:cubicBezTo>
                    <a:pt x="81" y="1394"/>
                    <a:pt x="61" y="1389"/>
                    <a:pt x="43" y="1381"/>
                  </a:cubicBezTo>
                  <a:cubicBezTo>
                    <a:pt x="42" y="1381"/>
                    <a:pt x="41" y="1381"/>
                    <a:pt x="40" y="1380"/>
                  </a:cubicBezTo>
                  <a:cubicBezTo>
                    <a:pt x="38" y="1379"/>
                    <a:pt x="35" y="1378"/>
                    <a:pt x="32" y="1377"/>
                  </a:cubicBezTo>
                  <a:cubicBezTo>
                    <a:pt x="32" y="1377"/>
                    <a:pt x="32" y="1378"/>
                    <a:pt x="31" y="1378"/>
                  </a:cubicBezTo>
                  <a:cubicBezTo>
                    <a:pt x="27" y="1385"/>
                    <a:pt x="19" y="1390"/>
                    <a:pt x="11" y="1390"/>
                  </a:cubicBezTo>
                  <a:cubicBezTo>
                    <a:pt x="7" y="1390"/>
                    <a:pt x="3" y="1389"/>
                    <a:pt x="0" y="1386"/>
                  </a:cubicBezTo>
                  <a:cubicBezTo>
                    <a:pt x="0" y="1387"/>
                    <a:pt x="1" y="1387"/>
                    <a:pt x="1" y="1387"/>
                  </a:cubicBezTo>
                  <a:cubicBezTo>
                    <a:pt x="27" y="1401"/>
                    <a:pt x="54" y="1411"/>
                    <a:pt x="83" y="1418"/>
                  </a:cubicBezTo>
                  <a:cubicBezTo>
                    <a:pt x="105" y="1423"/>
                    <a:pt x="128" y="1425"/>
                    <a:pt x="151" y="1425"/>
                  </a:cubicBezTo>
                  <a:cubicBezTo>
                    <a:pt x="163" y="1425"/>
                    <a:pt x="175" y="1425"/>
                    <a:pt x="187" y="1424"/>
                  </a:cubicBezTo>
                  <a:cubicBezTo>
                    <a:pt x="190" y="1423"/>
                    <a:pt x="192" y="1423"/>
                    <a:pt x="195" y="1423"/>
                  </a:cubicBezTo>
                  <a:cubicBezTo>
                    <a:pt x="213" y="1421"/>
                    <a:pt x="232" y="1417"/>
                    <a:pt x="250" y="1412"/>
                  </a:cubicBezTo>
                  <a:cubicBezTo>
                    <a:pt x="257" y="1411"/>
                    <a:pt x="264" y="1409"/>
                    <a:pt x="271" y="1407"/>
                  </a:cubicBezTo>
                  <a:cubicBezTo>
                    <a:pt x="275" y="1406"/>
                    <a:pt x="279" y="1404"/>
                    <a:pt x="284" y="1403"/>
                  </a:cubicBezTo>
                  <a:cubicBezTo>
                    <a:pt x="288" y="1402"/>
                    <a:pt x="292" y="1400"/>
                    <a:pt x="296" y="1399"/>
                  </a:cubicBezTo>
                  <a:cubicBezTo>
                    <a:pt x="331" y="1386"/>
                    <a:pt x="367" y="1370"/>
                    <a:pt x="403" y="1349"/>
                  </a:cubicBezTo>
                  <a:cubicBezTo>
                    <a:pt x="467" y="1312"/>
                    <a:pt x="528" y="1265"/>
                    <a:pt x="586" y="1207"/>
                  </a:cubicBezTo>
                  <a:cubicBezTo>
                    <a:pt x="589" y="1205"/>
                    <a:pt x="592" y="1202"/>
                    <a:pt x="595" y="1199"/>
                  </a:cubicBezTo>
                  <a:cubicBezTo>
                    <a:pt x="598" y="1196"/>
                    <a:pt x="601" y="1192"/>
                    <a:pt x="605" y="1189"/>
                  </a:cubicBezTo>
                  <a:cubicBezTo>
                    <a:pt x="610" y="1183"/>
                    <a:pt x="615" y="1178"/>
                    <a:pt x="620" y="1173"/>
                  </a:cubicBezTo>
                  <a:cubicBezTo>
                    <a:pt x="630" y="1162"/>
                    <a:pt x="639" y="1152"/>
                    <a:pt x="648" y="1141"/>
                  </a:cubicBezTo>
                  <a:cubicBezTo>
                    <a:pt x="739" y="1035"/>
                    <a:pt x="814" y="912"/>
                    <a:pt x="866" y="790"/>
                  </a:cubicBezTo>
                  <a:cubicBezTo>
                    <a:pt x="874" y="772"/>
                    <a:pt x="881" y="754"/>
                    <a:pt x="888" y="735"/>
                  </a:cubicBezTo>
                  <a:cubicBezTo>
                    <a:pt x="888" y="734"/>
                    <a:pt x="889" y="733"/>
                    <a:pt x="889" y="732"/>
                  </a:cubicBezTo>
                  <a:cubicBezTo>
                    <a:pt x="897" y="710"/>
                    <a:pt x="904" y="688"/>
                    <a:pt x="911" y="666"/>
                  </a:cubicBezTo>
                  <a:cubicBezTo>
                    <a:pt x="911" y="665"/>
                    <a:pt x="912" y="664"/>
                    <a:pt x="912" y="662"/>
                  </a:cubicBezTo>
                  <a:cubicBezTo>
                    <a:pt x="918" y="643"/>
                    <a:pt x="922" y="624"/>
                    <a:pt x="927" y="605"/>
                  </a:cubicBezTo>
                  <a:cubicBezTo>
                    <a:pt x="930" y="593"/>
                    <a:pt x="932" y="581"/>
                    <a:pt x="935" y="569"/>
                  </a:cubicBezTo>
                  <a:cubicBezTo>
                    <a:pt x="936" y="562"/>
                    <a:pt x="938" y="554"/>
                    <a:pt x="939" y="547"/>
                  </a:cubicBezTo>
                  <a:cubicBezTo>
                    <a:pt x="941" y="533"/>
                    <a:pt x="944" y="519"/>
                    <a:pt x="945" y="505"/>
                  </a:cubicBezTo>
                  <a:cubicBezTo>
                    <a:pt x="945" y="505"/>
                    <a:pt x="945" y="504"/>
                    <a:pt x="945" y="504"/>
                  </a:cubicBezTo>
                  <a:cubicBezTo>
                    <a:pt x="951" y="461"/>
                    <a:pt x="953" y="418"/>
                    <a:pt x="952" y="376"/>
                  </a:cubicBezTo>
                  <a:cubicBezTo>
                    <a:pt x="952" y="368"/>
                    <a:pt x="952" y="361"/>
                    <a:pt x="951" y="354"/>
                  </a:cubicBezTo>
                  <a:cubicBezTo>
                    <a:pt x="951" y="345"/>
                    <a:pt x="950" y="335"/>
                    <a:pt x="949" y="326"/>
                  </a:cubicBezTo>
                  <a:cubicBezTo>
                    <a:pt x="948" y="309"/>
                    <a:pt x="946" y="292"/>
                    <a:pt x="942" y="276"/>
                  </a:cubicBezTo>
                  <a:cubicBezTo>
                    <a:pt x="942" y="276"/>
                    <a:pt x="942" y="276"/>
                    <a:pt x="942" y="276"/>
                  </a:cubicBezTo>
                  <a:cubicBezTo>
                    <a:pt x="939" y="258"/>
                    <a:pt x="935" y="240"/>
                    <a:pt x="929" y="223"/>
                  </a:cubicBezTo>
                  <a:cubicBezTo>
                    <a:pt x="929" y="222"/>
                    <a:pt x="929" y="221"/>
                    <a:pt x="928" y="220"/>
                  </a:cubicBezTo>
                  <a:cubicBezTo>
                    <a:pt x="923" y="204"/>
                    <a:pt x="917" y="188"/>
                    <a:pt x="911" y="173"/>
                  </a:cubicBezTo>
                  <a:cubicBezTo>
                    <a:pt x="910" y="173"/>
                    <a:pt x="910" y="173"/>
                    <a:pt x="910" y="173"/>
                  </a:cubicBezTo>
                  <a:cubicBezTo>
                    <a:pt x="900" y="150"/>
                    <a:pt x="889" y="130"/>
                    <a:pt x="875" y="112"/>
                  </a:cubicBezTo>
                  <a:cubicBezTo>
                    <a:pt x="871" y="106"/>
                    <a:pt x="867" y="100"/>
                    <a:pt x="862" y="95"/>
                  </a:cubicBezTo>
                  <a:cubicBezTo>
                    <a:pt x="859" y="91"/>
                    <a:pt x="856" y="88"/>
                    <a:pt x="853" y="84"/>
                  </a:cubicBezTo>
                  <a:cubicBezTo>
                    <a:pt x="846" y="76"/>
                    <a:pt x="838" y="69"/>
                    <a:pt x="830" y="62"/>
                  </a:cubicBezTo>
                  <a:cubicBezTo>
                    <a:pt x="829" y="60"/>
                    <a:pt x="827" y="59"/>
                    <a:pt x="826" y="58"/>
                  </a:cubicBezTo>
                  <a:cubicBezTo>
                    <a:pt x="817" y="50"/>
                    <a:pt x="807" y="43"/>
                    <a:pt x="796" y="36"/>
                  </a:cubicBezTo>
                  <a:cubicBezTo>
                    <a:pt x="793" y="34"/>
                    <a:pt x="790" y="32"/>
                    <a:pt x="787" y="30"/>
                  </a:cubicBezTo>
                  <a:lnTo>
                    <a:pt x="781" y="27"/>
                  </a:lnTo>
                  <a:cubicBezTo>
                    <a:pt x="760" y="15"/>
                    <a:pt x="738" y="6"/>
                    <a:pt x="715" y="0"/>
                  </a:cubicBezTo>
                  <a:cubicBezTo>
                    <a:pt x="717" y="1"/>
                    <a:pt x="719" y="2"/>
                    <a:pt x="722" y="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4903419" y="1022462"/>
              <a:ext cx="2918" cy="0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4894709" y="1022462"/>
              <a:ext cx="4355" cy="1452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4" y="1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4923742" y="1018107"/>
              <a:ext cx="2896" cy="0"/>
            </a:xfrm>
            <a:custGeom>
              <a:rect b="b" l="l" r="r" t="t"/>
              <a:pathLst>
                <a:path extrusionOk="0" h="4" w="14">
                  <a:moveTo>
                    <a:pt x="3" y="0"/>
                  </a:moveTo>
                  <a:cubicBezTo>
                    <a:pt x="7" y="0"/>
                    <a:pt x="10" y="0"/>
                    <a:pt x="14" y="0"/>
                  </a:cubicBezTo>
                  <a:cubicBezTo>
                    <a:pt x="9" y="0"/>
                    <a:pt x="5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4912129" y="1021010"/>
              <a:ext cx="2914" cy="0"/>
            </a:xfrm>
            <a:custGeom>
              <a:rect b="b" l="l" r="r" t="t"/>
              <a:pathLst>
                <a:path extrusionOk="0" h="2"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4885999" y="1022462"/>
              <a:ext cx="1459" cy="1452"/>
            </a:xfrm>
            <a:custGeom>
              <a:rect b="b" l="l" r="r" t="t"/>
              <a:pathLst>
                <a:path extrusionOk="0" h="1" w="6">
                  <a:moveTo>
                    <a:pt x="6" y="1"/>
                  </a:moveTo>
                  <a:cubicBezTo>
                    <a:pt x="4" y="1"/>
                    <a:pt x="2" y="1"/>
                    <a:pt x="0" y="0"/>
                  </a:cubicBezTo>
                  <a:cubicBezTo>
                    <a:pt x="2" y="1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4858418" y="1016655"/>
              <a:ext cx="1448" cy="1452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5034066" y="928106"/>
              <a:ext cx="8735" cy="10190"/>
            </a:xfrm>
            <a:custGeom>
              <a:rect b="b" l="l" r="r" t="t"/>
              <a:pathLst>
                <a:path extrusionOk="0" h="36" w="29">
                  <a:moveTo>
                    <a:pt x="29" y="0"/>
                  </a:moveTo>
                  <a:cubicBezTo>
                    <a:pt x="19" y="12"/>
                    <a:pt x="10" y="24"/>
                    <a:pt x="0" y="36"/>
                  </a:cubicBezTo>
                  <a:cubicBezTo>
                    <a:pt x="10" y="24"/>
                    <a:pt x="20" y="12"/>
                    <a:pt x="29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877289" y="1022462"/>
              <a:ext cx="1448" cy="0"/>
            </a:xfrm>
            <a:custGeom>
              <a:rect b="b" l="l" r="r" t="t"/>
              <a:pathLst>
                <a:path extrusionOk="0" h="1" w="7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5093583" y="655199"/>
              <a:ext cx="18871" cy="45000"/>
            </a:xfrm>
            <a:custGeom>
              <a:rect b="b" l="l" r="r" t="t"/>
              <a:pathLst>
                <a:path extrusionOk="0" h="155" w="65">
                  <a:moveTo>
                    <a:pt x="65" y="155"/>
                  </a:moveTo>
                  <a:cubicBezTo>
                    <a:pt x="54" y="98"/>
                    <a:pt x="33" y="44"/>
                    <a:pt x="0" y="0"/>
                  </a:cubicBezTo>
                  <a:cubicBezTo>
                    <a:pt x="13" y="18"/>
                    <a:pt x="25" y="38"/>
                    <a:pt x="35" y="61"/>
                  </a:cubicBezTo>
                  <a:cubicBezTo>
                    <a:pt x="48" y="89"/>
                    <a:pt x="58" y="121"/>
                    <a:pt x="65" y="15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4931000" y="941170"/>
              <a:ext cx="99923" cy="75401"/>
            </a:xfrm>
            <a:custGeom>
              <a:rect b="b" l="l" r="r" t="t"/>
              <a:pathLst>
                <a:path extrusionOk="0" h="263" w="353">
                  <a:moveTo>
                    <a:pt x="104" y="215"/>
                  </a:moveTo>
                  <a:cubicBezTo>
                    <a:pt x="68" y="235"/>
                    <a:pt x="33" y="251"/>
                    <a:pt x="0" y="263"/>
                  </a:cubicBezTo>
                  <a:cubicBezTo>
                    <a:pt x="132" y="217"/>
                    <a:pt x="253" y="119"/>
                    <a:pt x="353" y="0"/>
                  </a:cubicBezTo>
                  <a:cubicBezTo>
                    <a:pt x="339" y="16"/>
                    <a:pt x="325" y="33"/>
                    <a:pt x="310" y="49"/>
                  </a:cubicBezTo>
                  <a:cubicBezTo>
                    <a:pt x="246" y="116"/>
                    <a:pt x="177" y="172"/>
                    <a:pt x="104" y="21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5080518" y="642135"/>
              <a:ext cx="2896" cy="1448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cubicBezTo>
                    <a:pt x="2" y="3"/>
                    <a:pt x="5" y="5"/>
                    <a:pt x="7" y="7"/>
                  </a:cubicBezTo>
                  <a:cubicBezTo>
                    <a:pt x="5" y="5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5090679" y="833750"/>
              <a:ext cx="4340" cy="8710"/>
            </a:xfrm>
            <a:custGeom>
              <a:rect b="b" l="l" r="r" t="t"/>
              <a:pathLst>
                <a:path extrusionOk="0" h="32" w="13">
                  <a:moveTo>
                    <a:pt x="13" y="0"/>
                  </a:moveTo>
                  <a:cubicBezTo>
                    <a:pt x="9" y="11"/>
                    <a:pt x="5" y="21"/>
                    <a:pt x="0" y="32"/>
                  </a:cubicBezTo>
                  <a:cubicBezTo>
                    <a:pt x="5" y="21"/>
                    <a:pt x="9" y="11"/>
                    <a:pt x="13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5087776" y="649393"/>
              <a:ext cx="4380" cy="5792"/>
            </a:xfrm>
            <a:custGeom>
              <a:rect b="b" l="l" r="r" t="t"/>
              <a:pathLst>
                <a:path extrusionOk="0" h="21" w="17">
                  <a:moveTo>
                    <a:pt x="0" y="0"/>
                  </a:moveTo>
                  <a:cubicBezTo>
                    <a:pt x="6" y="7"/>
                    <a:pt x="12" y="14"/>
                    <a:pt x="17" y="21"/>
                  </a:cubicBezTo>
                  <a:cubicBezTo>
                    <a:pt x="12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5097937" y="811975"/>
              <a:ext cx="4380" cy="14436"/>
            </a:xfrm>
            <a:custGeom>
              <a:rect b="b" l="l" r="r" t="t"/>
              <a:pathLst>
                <a:path extrusionOk="0" h="51" w="17">
                  <a:moveTo>
                    <a:pt x="14" y="9"/>
                  </a:moveTo>
                  <a:cubicBezTo>
                    <a:pt x="15" y="6"/>
                    <a:pt x="16" y="3"/>
                    <a:pt x="17" y="0"/>
                  </a:cubicBezTo>
                  <a:cubicBezTo>
                    <a:pt x="11" y="17"/>
                    <a:pt x="6" y="34"/>
                    <a:pt x="0" y="51"/>
                  </a:cubicBezTo>
                  <a:cubicBezTo>
                    <a:pt x="5" y="37"/>
                    <a:pt x="10" y="23"/>
                    <a:pt x="14" y="9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5103744" y="796007"/>
              <a:ext cx="2907" cy="10205"/>
            </a:xfrm>
            <a:custGeom>
              <a:rect b="b" l="l" r="r" t="t"/>
              <a:pathLst>
                <a:path extrusionOk="0" h="37" w="9">
                  <a:moveTo>
                    <a:pt x="9" y="0"/>
                  </a:moveTo>
                  <a:cubicBezTo>
                    <a:pt x="6" y="13"/>
                    <a:pt x="3" y="25"/>
                    <a:pt x="0" y="37"/>
                  </a:cubicBezTo>
                  <a:cubicBezTo>
                    <a:pt x="3" y="25"/>
                    <a:pt x="6" y="13"/>
                    <a:pt x="9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5112454" y="701651"/>
              <a:ext cx="1459" cy="11548"/>
            </a:xfrm>
            <a:custGeom>
              <a:rect b="b" l="l" r="r" t="t"/>
              <a:pathLst>
                <a:path extrusionOk="0" h="43" w="6">
                  <a:moveTo>
                    <a:pt x="0" y="0"/>
                  </a:moveTo>
                  <a:cubicBezTo>
                    <a:pt x="2" y="14"/>
                    <a:pt x="4" y="28"/>
                    <a:pt x="6" y="43"/>
                  </a:cubicBezTo>
                  <a:cubicBezTo>
                    <a:pt x="4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4803256" y="941170"/>
              <a:ext cx="15968" cy="36291"/>
            </a:xfrm>
            <a:custGeom>
              <a:rect b="b" l="l" r="r" t="t"/>
              <a:pathLst>
                <a:path extrusionOk="0" h="125" w="55">
                  <a:moveTo>
                    <a:pt x="18" y="0"/>
                  </a:moveTo>
                  <a:lnTo>
                    <a:pt x="0" y="10"/>
                  </a:lnTo>
                  <a:cubicBezTo>
                    <a:pt x="13" y="55"/>
                    <a:pt x="31" y="93"/>
                    <a:pt x="55" y="125"/>
                  </a:cubicBezTo>
                  <a:cubicBezTo>
                    <a:pt x="53" y="122"/>
                    <a:pt x="52" y="119"/>
                    <a:pt x="51" y="116"/>
                  </a:cubicBezTo>
                  <a:cubicBezTo>
                    <a:pt x="35" y="82"/>
                    <a:pt x="24" y="43"/>
                    <a:pt x="18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4890354" y="623263"/>
              <a:ext cx="131881" cy="81135"/>
            </a:xfrm>
            <a:custGeom>
              <a:rect b="b" l="l" r="r" t="t"/>
              <a:pathLst>
                <a:path extrusionOk="0" h="283" w="460">
                  <a:moveTo>
                    <a:pt x="21" y="225"/>
                  </a:moveTo>
                  <a:cubicBezTo>
                    <a:pt x="14" y="232"/>
                    <a:pt x="7" y="240"/>
                    <a:pt x="0" y="248"/>
                  </a:cubicBezTo>
                  <a:lnTo>
                    <a:pt x="0" y="283"/>
                  </a:lnTo>
                  <a:cubicBezTo>
                    <a:pt x="13" y="269"/>
                    <a:pt x="25" y="254"/>
                    <a:pt x="38" y="241"/>
                  </a:cubicBezTo>
                  <a:cubicBezTo>
                    <a:pt x="101" y="174"/>
                    <a:pt x="171" y="117"/>
                    <a:pt x="244" y="75"/>
                  </a:cubicBezTo>
                  <a:cubicBezTo>
                    <a:pt x="317" y="33"/>
                    <a:pt x="386" y="10"/>
                    <a:pt x="450" y="3"/>
                  </a:cubicBezTo>
                  <a:cubicBezTo>
                    <a:pt x="453" y="3"/>
                    <a:pt x="456" y="3"/>
                    <a:pt x="460" y="3"/>
                  </a:cubicBezTo>
                  <a:cubicBezTo>
                    <a:pt x="448" y="1"/>
                    <a:pt x="436" y="0"/>
                    <a:pt x="424" y="0"/>
                  </a:cubicBezTo>
                  <a:cubicBezTo>
                    <a:pt x="378" y="0"/>
                    <a:pt x="328" y="11"/>
                    <a:pt x="277" y="31"/>
                  </a:cubicBezTo>
                  <a:cubicBezTo>
                    <a:pt x="262" y="39"/>
                    <a:pt x="247" y="46"/>
                    <a:pt x="232" y="55"/>
                  </a:cubicBezTo>
                  <a:cubicBezTo>
                    <a:pt x="159" y="97"/>
                    <a:pt x="88" y="154"/>
                    <a:pt x="21" y="22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4849708" y="710361"/>
              <a:ext cx="27523" cy="53794"/>
            </a:xfrm>
            <a:custGeom>
              <a:rect b="b" l="l" r="r" t="t"/>
              <a:pathLst>
                <a:path extrusionOk="0" h="183" w="96">
                  <a:moveTo>
                    <a:pt x="5" y="173"/>
                  </a:moveTo>
                  <a:cubicBezTo>
                    <a:pt x="33" y="125"/>
                    <a:pt x="63" y="80"/>
                    <a:pt x="96" y="37"/>
                  </a:cubicBezTo>
                  <a:lnTo>
                    <a:pt x="96" y="0"/>
                  </a:lnTo>
                  <a:cubicBezTo>
                    <a:pt x="61" y="43"/>
                    <a:pt x="29" y="89"/>
                    <a:pt x="0" y="137"/>
                  </a:cubicBezTo>
                  <a:lnTo>
                    <a:pt x="0" y="183"/>
                  </a:lnTo>
                  <a:cubicBezTo>
                    <a:pt x="2" y="179"/>
                    <a:pt x="3" y="176"/>
                    <a:pt x="5" y="17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4798901" y="900525"/>
              <a:ext cx="7265" cy="30354"/>
            </a:xfrm>
            <a:custGeom>
              <a:rect b="b" l="l" r="r" t="t"/>
              <a:pathLst>
                <a:path extrusionOk="0" h="102" w="26">
                  <a:moveTo>
                    <a:pt x="24" y="42"/>
                  </a:moveTo>
                  <a:cubicBezTo>
                    <a:pt x="24" y="28"/>
                    <a:pt x="25" y="14"/>
                    <a:pt x="26" y="0"/>
                  </a:cubicBezTo>
                  <a:lnTo>
                    <a:pt x="2" y="14"/>
                  </a:lnTo>
                  <a:cubicBezTo>
                    <a:pt x="1" y="23"/>
                    <a:pt x="0" y="33"/>
                    <a:pt x="0" y="42"/>
                  </a:cubicBezTo>
                  <a:cubicBezTo>
                    <a:pt x="0" y="60"/>
                    <a:pt x="1" y="76"/>
                    <a:pt x="3" y="93"/>
                  </a:cubicBezTo>
                  <a:cubicBezTo>
                    <a:pt x="3" y="96"/>
                    <a:pt x="4" y="99"/>
                    <a:pt x="4" y="102"/>
                  </a:cubicBezTo>
                  <a:lnTo>
                    <a:pt x="26" y="90"/>
                  </a:lnTo>
                  <a:cubicBezTo>
                    <a:pt x="25" y="74"/>
                    <a:pt x="24" y="58"/>
                    <a:pt x="24" y="42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4883096" y="694393"/>
              <a:ext cx="7262" cy="18976"/>
            </a:xfrm>
            <a:custGeom>
              <a:rect b="b" l="l" r="r" t="t"/>
              <a:pathLst>
                <a:path extrusionOk="0" h="63" w="23">
                  <a:moveTo>
                    <a:pt x="23" y="35"/>
                  </a:moveTo>
                  <a:lnTo>
                    <a:pt x="23" y="0"/>
                  </a:lnTo>
                  <a:cubicBezTo>
                    <a:pt x="15" y="9"/>
                    <a:pt x="8" y="17"/>
                    <a:pt x="0" y="26"/>
                  </a:cubicBezTo>
                  <a:lnTo>
                    <a:pt x="0" y="63"/>
                  </a:lnTo>
                  <a:cubicBezTo>
                    <a:pt x="8" y="54"/>
                    <a:pt x="15" y="45"/>
                    <a:pt x="23" y="35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4801805" y="933912"/>
              <a:ext cx="5843" cy="10161"/>
            </a:xfrm>
            <a:custGeom>
              <a:rect b="b" l="l" r="r" t="t"/>
              <a:pathLst>
                <a:path extrusionOk="0" h="35" w="23">
                  <a:moveTo>
                    <a:pt x="19" y="0"/>
                  </a:moveTo>
                  <a:lnTo>
                    <a:pt x="0" y="11"/>
                  </a:lnTo>
                  <a:cubicBezTo>
                    <a:pt x="1" y="19"/>
                    <a:pt x="3" y="27"/>
                    <a:pt x="5" y="35"/>
                  </a:cubicBezTo>
                  <a:lnTo>
                    <a:pt x="23" y="25"/>
                  </a:lnTo>
                  <a:cubicBezTo>
                    <a:pt x="21" y="17"/>
                    <a:pt x="20" y="9"/>
                    <a:pt x="19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4800353" y="926654"/>
              <a:ext cx="5836" cy="10190"/>
            </a:xfrm>
            <a:custGeom>
              <a:rect b="b" l="l" r="r" t="t"/>
              <a:pathLst>
                <a:path extrusionOk="0" h="36" w="24">
                  <a:moveTo>
                    <a:pt x="0" y="12"/>
                  </a:moveTo>
                  <a:cubicBezTo>
                    <a:pt x="1" y="20"/>
                    <a:pt x="3" y="28"/>
                    <a:pt x="5" y="36"/>
                  </a:cubicBezTo>
                  <a:lnTo>
                    <a:pt x="24" y="25"/>
                  </a:lnTo>
                  <a:cubicBezTo>
                    <a:pt x="23" y="17"/>
                    <a:pt x="22" y="8"/>
                    <a:pt x="22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77289" y="701651"/>
              <a:ext cx="5843" cy="20424"/>
            </a:xfrm>
            <a:custGeom>
              <a:rect b="b" l="l" r="r" t="t"/>
              <a:pathLst>
                <a:path extrusionOk="0" h="67" w="23">
                  <a:moveTo>
                    <a:pt x="23" y="37"/>
                  </a:moveTo>
                  <a:lnTo>
                    <a:pt x="23" y="0"/>
                  </a:lnTo>
                  <a:cubicBezTo>
                    <a:pt x="15" y="10"/>
                    <a:pt x="7" y="20"/>
                    <a:pt x="0" y="30"/>
                  </a:cubicBezTo>
                  <a:lnTo>
                    <a:pt x="0" y="67"/>
                  </a:lnTo>
                  <a:cubicBezTo>
                    <a:pt x="7" y="57"/>
                    <a:pt x="15" y="47"/>
                    <a:pt x="23" y="37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4800353" y="774233"/>
              <a:ext cx="34651" cy="114392"/>
            </a:xfrm>
            <a:custGeom>
              <a:rect b="b" l="l" r="r" t="t"/>
              <a:pathLst>
                <a:path extrusionOk="0" h="399" w="124">
                  <a:moveTo>
                    <a:pt x="0" y="399"/>
                  </a:moveTo>
                  <a:lnTo>
                    <a:pt x="26" y="385"/>
                  </a:lnTo>
                  <a:cubicBezTo>
                    <a:pt x="32" y="331"/>
                    <a:pt x="43" y="276"/>
                    <a:pt x="60" y="222"/>
                  </a:cubicBezTo>
                  <a:cubicBezTo>
                    <a:pt x="76" y="165"/>
                    <a:pt x="99" y="109"/>
                    <a:pt x="124" y="53"/>
                  </a:cubicBezTo>
                  <a:lnTo>
                    <a:pt x="124" y="0"/>
                  </a:lnTo>
                  <a:cubicBezTo>
                    <a:pt x="88" y="70"/>
                    <a:pt x="59" y="143"/>
                    <a:pt x="37" y="215"/>
                  </a:cubicBezTo>
                  <a:cubicBezTo>
                    <a:pt x="18" y="278"/>
                    <a:pt x="6" y="340"/>
                    <a:pt x="0" y="399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4842450" y="751007"/>
              <a:ext cx="7262" cy="24547"/>
            </a:xfrm>
            <a:custGeom>
              <a:rect b="b" l="l" r="r" t="t"/>
              <a:pathLst>
                <a:path extrusionOk="0" h="89" w="23">
                  <a:moveTo>
                    <a:pt x="0" y="40"/>
                  </a:moveTo>
                  <a:lnTo>
                    <a:pt x="0" y="89"/>
                  </a:lnTo>
                  <a:cubicBezTo>
                    <a:pt x="7" y="74"/>
                    <a:pt x="15" y="60"/>
                    <a:pt x="23" y="46"/>
                  </a:cubicBezTo>
                  <a:lnTo>
                    <a:pt x="23" y="0"/>
                  </a:lnTo>
                  <a:cubicBezTo>
                    <a:pt x="18" y="8"/>
                    <a:pt x="13" y="16"/>
                    <a:pt x="8" y="24"/>
                  </a:cubicBezTo>
                  <a:cubicBezTo>
                    <a:pt x="5" y="29"/>
                    <a:pt x="3" y="34"/>
                    <a:pt x="0" y="4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4798901" y="893267"/>
              <a:ext cx="7258" cy="11606"/>
            </a:xfrm>
            <a:custGeom>
              <a:rect b="b" l="l" r="r" t="t"/>
              <a:pathLst>
                <a:path extrusionOk="0" h="41" w="25">
                  <a:moveTo>
                    <a:pt x="1" y="14"/>
                  </a:moveTo>
                  <a:cubicBezTo>
                    <a:pt x="0" y="23"/>
                    <a:pt x="0" y="32"/>
                    <a:pt x="0" y="41"/>
                  </a:cubicBezTo>
                  <a:lnTo>
                    <a:pt x="24" y="27"/>
                  </a:lnTo>
                  <a:cubicBezTo>
                    <a:pt x="24" y="18"/>
                    <a:pt x="24" y="9"/>
                    <a:pt x="25" y="0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4835192" y="761168"/>
              <a:ext cx="7229" cy="27523"/>
            </a:xfrm>
            <a:custGeom>
              <a:rect b="b" l="l" r="r" t="t"/>
              <a:pathLst>
                <a:path extrusionOk="0" h="96" w="24">
                  <a:moveTo>
                    <a:pt x="24" y="49"/>
                  </a:moveTo>
                  <a:lnTo>
                    <a:pt x="24" y="0"/>
                  </a:lnTo>
                  <a:cubicBezTo>
                    <a:pt x="16" y="14"/>
                    <a:pt x="8" y="28"/>
                    <a:pt x="0" y="43"/>
                  </a:cubicBezTo>
                  <a:lnTo>
                    <a:pt x="0" y="96"/>
                  </a:lnTo>
                  <a:cubicBezTo>
                    <a:pt x="8" y="80"/>
                    <a:pt x="16" y="64"/>
                    <a:pt x="24" y="49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4798901" y="884557"/>
              <a:ext cx="8739" cy="13108"/>
            </a:xfrm>
            <a:custGeom>
              <a:rect b="b" l="l" r="r" t="t"/>
              <a:pathLst>
                <a:path extrusionOk="0" h="43" w="28">
                  <a:moveTo>
                    <a:pt x="28" y="0"/>
                  </a:moveTo>
                  <a:lnTo>
                    <a:pt x="2" y="14"/>
                  </a:lnTo>
                  <a:cubicBezTo>
                    <a:pt x="1" y="24"/>
                    <a:pt x="0" y="33"/>
                    <a:pt x="0" y="43"/>
                  </a:cubicBezTo>
                  <a:lnTo>
                    <a:pt x="24" y="29"/>
                  </a:lnTo>
                  <a:cubicBezTo>
                    <a:pt x="25" y="19"/>
                    <a:pt x="26" y="9"/>
                    <a:pt x="28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4813418" y="980364"/>
              <a:ext cx="1459" cy="2896"/>
            </a:xfrm>
            <a:custGeom>
              <a:rect b="b" l="l" r="r" t="t"/>
              <a:pathLst>
                <a:path extrusionOk="0" h="7" w="6">
                  <a:moveTo>
                    <a:pt x="0" y="0"/>
                  </a:moveTo>
                  <a:cubicBezTo>
                    <a:pt x="1" y="2"/>
                    <a:pt x="2" y="4"/>
                    <a:pt x="3" y="6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5022453" y="617457"/>
              <a:ext cx="2903" cy="0"/>
            </a:xfrm>
            <a:custGeom>
              <a:rect b="b" l="l" r="r" t="t"/>
              <a:pathLst>
                <a:path extrusionOk="0" h="1" w="8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4813418" y="981816"/>
              <a:ext cx="2914" cy="4355"/>
            </a:xfrm>
            <a:custGeom>
              <a:rect b="b" l="l" r="r" t="t"/>
              <a:pathLst>
                <a:path extrusionOk="0" h="12" w="11">
                  <a:moveTo>
                    <a:pt x="11" y="12"/>
                  </a:moveTo>
                  <a:cubicBezTo>
                    <a:pt x="8" y="9"/>
                    <a:pt x="6" y="5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1" y="3"/>
                    <a:pt x="2" y="5"/>
                    <a:pt x="4" y="8"/>
                  </a:cubicBezTo>
                  <a:lnTo>
                    <a:pt x="11" y="1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5041324" y="617457"/>
              <a:ext cx="33402" cy="20283"/>
            </a:xfrm>
            <a:custGeom>
              <a:rect b="b" l="l" r="r" t="t"/>
              <a:pathLst>
                <a:path extrusionOk="0" h="69" w="118">
                  <a:moveTo>
                    <a:pt x="93" y="54"/>
                  </a:moveTo>
                  <a:cubicBezTo>
                    <a:pt x="95" y="55"/>
                    <a:pt x="97" y="55"/>
                    <a:pt x="98" y="56"/>
                  </a:cubicBezTo>
                  <a:cubicBezTo>
                    <a:pt x="100" y="57"/>
                    <a:pt x="102" y="58"/>
                    <a:pt x="103" y="59"/>
                  </a:cubicBezTo>
                  <a:lnTo>
                    <a:pt x="107" y="62"/>
                  </a:lnTo>
                  <a:cubicBezTo>
                    <a:pt x="108" y="62"/>
                    <a:pt x="109" y="63"/>
                    <a:pt x="110" y="63"/>
                  </a:cubicBezTo>
                  <a:cubicBezTo>
                    <a:pt x="113" y="65"/>
                    <a:pt x="115" y="67"/>
                    <a:pt x="118" y="69"/>
                  </a:cubicBezTo>
                  <a:cubicBezTo>
                    <a:pt x="98" y="46"/>
                    <a:pt x="74" y="27"/>
                    <a:pt x="48" y="11"/>
                  </a:cubicBezTo>
                  <a:cubicBezTo>
                    <a:pt x="45" y="10"/>
                    <a:pt x="43" y="9"/>
                    <a:pt x="41" y="8"/>
                  </a:cubicBezTo>
                  <a:cubicBezTo>
                    <a:pt x="27" y="4"/>
                    <a:pt x="14" y="1"/>
                    <a:pt x="0" y="0"/>
                  </a:cubicBezTo>
                  <a:lnTo>
                    <a:pt x="93" y="54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5023904" y="617457"/>
              <a:ext cx="13065" cy="2918"/>
            </a:xfrm>
            <a:custGeom>
              <a:rect b="b" l="l" r="r" t="t"/>
              <a:pathLst>
                <a:path extrusionOk="0" h="12" w="45">
                  <a:moveTo>
                    <a:pt x="45" y="12"/>
                  </a:moveTo>
                  <a:cubicBezTo>
                    <a:pt x="41" y="8"/>
                    <a:pt x="38" y="4"/>
                    <a:pt x="34" y="0"/>
                  </a:cubicBezTo>
                  <a:cubicBezTo>
                    <a:pt x="23" y="0"/>
                    <a:pt x="12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17" y="5"/>
                    <a:pt x="31" y="8"/>
                    <a:pt x="45" y="12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5070356" y="634876"/>
              <a:ext cx="2896" cy="1452"/>
            </a:xfrm>
            <a:custGeom>
              <a:rect b="b" l="l" r="r" t="t"/>
              <a:pathLst>
                <a:path extrusionOk="0" h="4" w="7">
                  <a:moveTo>
                    <a:pt x="4" y="3"/>
                  </a:moveTo>
                  <a:lnTo>
                    <a:pt x="0" y="0"/>
                  </a:lnTo>
                  <a:cubicBezTo>
                    <a:pt x="2" y="2"/>
                    <a:pt x="4" y="3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5034066" y="617457"/>
              <a:ext cx="33253" cy="15928"/>
            </a:xfrm>
            <a:custGeom>
              <a:rect b="b" l="l" r="r" t="t"/>
              <a:pathLst>
                <a:path extrusionOk="0" h="57" w="119">
                  <a:moveTo>
                    <a:pt x="59" y="33"/>
                  </a:moveTo>
                  <a:cubicBezTo>
                    <a:pt x="80" y="38"/>
                    <a:pt x="101" y="46"/>
                    <a:pt x="119" y="57"/>
                  </a:cubicBezTo>
                  <a:lnTo>
                    <a:pt x="26" y="3"/>
                  </a:lnTo>
                  <a:cubicBezTo>
                    <a:pt x="18" y="2"/>
                    <a:pt x="9" y="1"/>
                    <a:pt x="0" y="0"/>
                  </a:cubicBezTo>
                  <a:cubicBezTo>
                    <a:pt x="4" y="4"/>
                    <a:pt x="7" y="8"/>
                    <a:pt x="11" y="12"/>
                  </a:cubicBezTo>
                  <a:cubicBezTo>
                    <a:pt x="28" y="17"/>
                    <a:pt x="44" y="24"/>
                    <a:pt x="59" y="33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801805" y="944074"/>
              <a:ext cx="20410" cy="40711"/>
            </a:xfrm>
            <a:custGeom>
              <a:rect b="b" l="l" r="r" t="t"/>
              <a:pathLst>
                <a:path extrusionOk="0" h="142" w="74">
                  <a:moveTo>
                    <a:pt x="74" y="142"/>
                  </a:moveTo>
                  <a:cubicBezTo>
                    <a:pt x="68" y="133"/>
                    <a:pt x="64" y="124"/>
                    <a:pt x="59" y="115"/>
                  </a:cubicBezTo>
                  <a:cubicBezTo>
                    <a:pt x="35" y="83"/>
                    <a:pt x="17" y="45"/>
                    <a:pt x="4" y="0"/>
                  </a:cubicBezTo>
                  <a:lnTo>
                    <a:pt x="0" y="3"/>
                  </a:lnTo>
                  <a:cubicBezTo>
                    <a:pt x="7" y="44"/>
                    <a:pt x="18" y="82"/>
                    <a:pt x="33" y="116"/>
                  </a:cubicBezTo>
                  <a:cubicBezTo>
                    <a:pt x="35" y="120"/>
                    <a:pt x="37" y="123"/>
                    <a:pt x="39" y="127"/>
                  </a:cubicBezTo>
                  <a:cubicBezTo>
                    <a:pt x="41" y="129"/>
                    <a:pt x="43" y="132"/>
                    <a:pt x="45" y="134"/>
                  </a:cubicBezTo>
                  <a:cubicBezTo>
                    <a:pt x="54" y="137"/>
                    <a:pt x="64" y="140"/>
                    <a:pt x="74" y="142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970194" y="617457"/>
              <a:ext cx="61067" cy="14531"/>
            </a:xfrm>
            <a:custGeom>
              <a:rect b="b" l="l" r="r" t="t"/>
              <a:pathLst>
                <a:path extrusionOk="0" h="52" w="213">
                  <a:moveTo>
                    <a:pt x="0" y="52"/>
                  </a:moveTo>
                  <a:cubicBezTo>
                    <a:pt x="51" y="32"/>
                    <a:pt x="101" y="21"/>
                    <a:pt x="147" y="21"/>
                  </a:cubicBezTo>
                  <a:cubicBezTo>
                    <a:pt x="159" y="21"/>
                    <a:pt x="171" y="22"/>
                    <a:pt x="183" y="24"/>
                  </a:cubicBezTo>
                  <a:cubicBezTo>
                    <a:pt x="193" y="23"/>
                    <a:pt x="203" y="23"/>
                    <a:pt x="213" y="23"/>
                  </a:cubicBezTo>
                  <a:cubicBezTo>
                    <a:pt x="206" y="15"/>
                    <a:pt x="199" y="8"/>
                    <a:pt x="191" y="1"/>
                  </a:cubicBezTo>
                  <a:cubicBezTo>
                    <a:pt x="189" y="1"/>
                    <a:pt x="186" y="1"/>
                    <a:pt x="183" y="0"/>
                  </a:cubicBezTo>
                  <a:cubicBezTo>
                    <a:pt x="179" y="0"/>
                    <a:pt x="175" y="1"/>
                    <a:pt x="170" y="1"/>
                  </a:cubicBezTo>
                  <a:cubicBezTo>
                    <a:pt x="116" y="7"/>
                    <a:pt x="58" y="24"/>
                    <a:pt x="0" y="52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798901" y="928106"/>
              <a:ext cx="1452" cy="2903"/>
            </a:xfrm>
            <a:custGeom>
              <a:rect b="b" l="l" r="r" t="t"/>
              <a:pathLst>
                <a:path extrusionOk="0" h="10" w="1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lnTo>
                    <a:pt x="1" y="9"/>
                  </a:lnTo>
                  <a:cubicBezTo>
                    <a:pt x="1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00353" y="936815"/>
              <a:ext cx="2903" cy="8721"/>
            </a:xfrm>
            <a:custGeom>
              <a:rect b="b" l="l" r="r" t="t"/>
              <a:pathLst>
                <a:path extrusionOk="0" h="27" w="8">
                  <a:moveTo>
                    <a:pt x="0" y="2"/>
                  </a:moveTo>
                  <a:cubicBezTo>
                    <a:pt x="1" y="10"/>
                    <a:pt x="2" y="19"/>
                    <a:pt x="4" y="27"/>
                  </a:cubicBezTo>
                  <a:lnTo>
                    <a:pt x="8" y="24"/>
                  </a:lnTo>
                  <a:cubicBezTo>
                    <a:pt x="6" y="16"/>
                    <a:pt x="4" y="8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4798901" y="931009"/>
              <a:ext cx="2896" cy="7265"/>
            </a:xfrm>
            <a:custGeom>
              <a:rect b="b" l="l" r="r" t="t"/>
              <a:pathLst>
                <a:path extrusionOk="0" h="26" w="6">
                  <a:moveTo>
                    <a:pt x="1" y="0"/>
                  </a:moveTo>
                  <a:lnTo>
                    <a:pt x="0" y="1"/>
                  </a:lnTo>
                  <a:cubicBezTo>
                    <a:pt x="1" y="9"/>
                    <a:pt x="2" y="17"/>
                    <a:pt x="3" y="26"/>
                  </a:cubicBezTo>
                  <a:lnTo>
                    <a:pt x="6" y="24"/>
                  </a:lnTo>
                  <a:cubicBezTo>
                    <a:pt x="4" y="16"/>
                    <a:pt x="2" y="8"/>
                    <a:pt x="1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025356" y="617457"/>
              <a:ext cx="14426" cy="7229"/>
            </a:xfrm>
            <a:custGeom>
              <a:rect b="b" l="l" r="r" t="t"/>
              <a:pathLst>
                <a:path extrusionOk="0" h="24" w="53">
                  <a:moveTo>
                    <a:pt x="43" y="10"/>
                  </a:moveTo>
                  <a:cubicBezTo>
                    <a:pt x="29" y="6"/>
                    <a:pt x="15" y="3"/>
                    <a:pt x="0" y="0"/>
                  </a:cubicBezTo>
                  <a:cubicBezTo>
                    <a:pt x="8" y="7"/>
                    <a:pt x="15" y="14"/>
                    <a:pt x="22" y="22"/>
                  </a:cubicBezTo>
                  <a:cubicBezTo>
                    <a:pt x="33" y="22"/>
                    <a:pt x="43" y="22"/>
                    <a:pt x="53" y="24"/>
                  </a:cubicBezTo>
                  <a:cubicBezTo>
                    <a:pt x="50" y="19"/>
                    <a:pt x="46" y="14"/>
                    <a:pt x="43" y="1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4814869" y="983268"/>
              <a:ext cx="11657" cy="8710"/>
            </a:xfrm>
            <a:custGeom>
              <a:rect b="b" l="l" r="r" t="t"/>
              <a:pathLst>
                <a:path extrusionOk="0" h="32" w="44">
                  <a:moveTo>
                    <a:pt x="29" y="8"/>
                  </a:moveTo>
                  <a:cubicBezTo>
                    <a:pt x="19" y="6"/>
                    <a:pt x="9" y="3"/>
                    <a:pt x="0" y="0"/>
                  </a:cubicBezTo>
                  <a:cubicBezTo>
                    <a:pt x="3" y="4"/>
                    <a:pt x="5" y="8"/>
                    <a:pt x="8" y="11"/>
                  </a:cubicBezTo>
                  <a:lnTo>
                    <a:pt x="44" y="32"/>
                  </a:lnTo>
                  <a:cubicBezTo>
                    <a:pt x="39" y="24"/>
                    <a:pt x="34" y="16"/>
                    <a:pt x="29" y="8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036969" y="620360"/>
              <a:ext cx="14458" cy="5792"/>
            </a:xfrm>
            <a:custGeom>
              <a:rect b="b" l="l" r="r" t="t"/>
              <a:pathLst>
                <a:path extrusionOk="0" h="21" w="48">
                  <a:moveTo>
                    <a:pt x="48" y="21"/>
                  </a:moveTo>
                  <a:cubicBezTo>
                    <a:pt x="33" y="12"/>
                    <a:pt x="17" y="5"/>
                    <a:pt x="0" y="0"/>
                  </a:cubicBezTo>
                  <a:cubicBezTo>
                    <a:pt x="3" y="4"/>
                    <a:pt x="7" y="9"/>
                    <a:pt x="10" y="14"/>
                  </a:cubicBezTo>
                  <a:cubicBezTo>
                    <a:pt x="23" y="15"/>
                    <a:pt x="36" y="18"/>
                    <a:pt x="48" y="2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4890354" y="576811"/>
              <a:ext cx="205562" cy="94065"/>
            </a:xfrm>
            <a:custGeom>
              <a:rect b="b" l="l" r="r" t="t"/>
              <a:pathLst>
                <a:path extrusionOk="0" h="324" w="717">
                  <a:moveTo>
                    <a:pt x="692" y="42"/>
                  </a:moveTo>
                  <a:cubicBezTo>
                    <a:pt x="661" y="28"/>
                    <a:pt x="630" y="18"/>
                    <a:pt x="599" y="12"/>
                  </a:cubicBezTo>
                  <a:cubicBezTo>
                    <a:pt x="596" y="12"/>
                    <a:pt x="594" y="12"/>
                    <a:pt x="591" y="11"/>
                  </a:cubicBezTo>
                  <a:cubicBezTo>
                    <a:pt x="587" y="11"/>
                    <a:pt x="583" y="10"/>
                    <a:pt x="579" y="10"/>
                  </a:cubicBezTo>
                  <a:cubicBezTo>
                    <a:pt x="491" y="0"/>
                    <a:pt x="389" y="21"/>
                    <a:pt x="280" y="77"/>
                  </a:cubicBezTo>
                  <a:cubicBezTo>
                    <a:pt x="175" y="132"/>
                    <a:pt x="77" y="213"/>
                    <a:pt x="0" y="292"/>
                  </a:cubicBezTo>
                  <a:lnTo>
                    <a:pt x="0" y="324"/>
                  </a:lnTo>
                  <a:cubicBezTo>
                    <a:pt x="6" y="318"/>
                    <a:pt x="11" y="313"/>
                    <a:pt x="17" y="308"/>
                  </a:cubicBezTo>
                  <a:cubicBezTo>
                    <a:pt x="78" y="245"/>
                    <a:pt x="142" y="190"/>
                    <a:pt x="209" y="147"/>
                  </a:cubicBezTo>
                  <a:cubicBezTo>
                    <a:pt x="209" y="146"/>
                    <a:pt x="209" y="146"/>
                    <a:pt x="209" y="146"/>
                  </a:cubicBezTo>
                  <a:cubicBezTo>
                    <a:pt x="216" y="142"/>
                    <a:pt x="222" y="138"/>
                    <a:pt x="229" y="133"/>
                  </a:cubicBezTo>
                  <a:cubicBezTo>
                    <a:pt x="326" y="72"/>
                    <a:pt x="430" y="32"/>
                    <a:pt x="530" y="31"/>
                  </a:cubicBezTo>
                  <a:cubicBezTo>
                    <a:pt x="533" y="31"/>
                    <a:pt x="535" y="30"/>
                    <a:pt x="537" y="30"/>
                  </a:cubicBezTo>
                  <a:cubicBezTo>
                    <a:pt x="539" y="30"/>
                    <a:pt x="541" y="31"/>
                    <a:pt x="543" y="31"/>
                  </a:cubicBezTo>
                  <a:cubicBezTo>
                    <a:pt x="552" y="31"/>
                    <a:pt x="562" y="31"/>
                    <a:pt x="571" y="32"/>
                  </a:cubicBezTo>
                  <a:cubicBezTo>
                    <a:pt x="579" y="33"/>
                    <a:pt x="586" y="34"/>
                    <a:pt x="594" y="35"/>
                  </a:cubicBezTo>
                  <a:cubicBezTo>
                    <a:pt x="594" y="35"/>
                    <a:pt x="595" y="36"/>
                    <a:pt x="595" y="36"/>
                  </a:cubicBezTo>
                  <a:cubicBezTo>
                    <a:pt x="611" y="38"/>
                    <a:pt x="626" y="42"/>
                    <a:pt x="641" y="47"/>
                  </a:cubicBezTo>
                  <a:cubicBezTo>
                    <a:pt x="641" y="47"/>
                    <a:pt x="641" y="47"/>
                    <a:pt x="641" y="47"/>
                  </a:cubicBezTo>
                  <a:cubicBezTo>
                    <a:pt x="652" y="50"/>
                    <a:pt x="662" y="54"/>
                    <a:pt x="672" y="59"/>
                  </a:cubicBezTo>
                  <a:cubicBezTo>
                    <a:pt x="677" y="61"/>
                    <a:pt x="682" y="63"/>
                    <a:pt x="687" y="66"/>
                  </a:cubicBezTo>
                  <a:cubicBezTo>
                    <a:pt x="698" y="71"/>
                    <a:pt x="711" y="67"/>
                    <a:pt x="717" y="57"/>
                  </a:cubicBezTo>
                  <a:cubicBezTo>
                    <a:pt x="715" y="55"/>
                    <a:pt x="712" y="53"/>
                    <a:pt x="709" y="51"/>
                  </a:cubicBezTo>
                  <a:cubicBezTo>
                    <a:pt x="703" y="48"/>
                    <a:pt x="698" y="45"/>
                    <a:pt x="692" y="42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4772772" y="957138"/>
              <a:ext cx="58356" cy="98624"/>
            </a:xfrm>
            <a:custGeom>
              <a:rect b="b" l="l" r="r" t="t"/>
              <a:pathLst>
                <a:path extrusionOk="0" h="344" w="201">
                  <a:moveTo>
                    <a:pt x="188" y="313"/>
                  </a:moveTo>
                  <a:cubicBezTo>
                    <a:pt x="187" y="313"/>
                    <a:pt x="186" y="312"/>
                    <a:pt x="186" y="312"/>
                  </a:cubicBezTo>
                  <a:cubicBezTo>
                    <a:pt x="146" y="286"/>
                    <a:pt x="113" y="251"/>
                    <a:pt x="87" y="208"/>
                  </a:cubicBezTo>
                  <a:cubicBezTo>
                    <a:pt x="86" y="208"/>
                    <a:pt x="86" y="208"/>
                    <a:pt x="86" y="207"/>
                  </a:cubicBezTo>
                  <a:cubicBezTo>
                    <a:pt x="80" y="198"/>
                    <a:pt x="75" y="188"/>
                    <a:pt x="70" y="179"/>
                  </a:cubicBezTo>
                  <a:cubicBezTo>
                    <a:pt x="69" y="176"/>
                    <a:pt x="68" y="173"/>
                    <a:pt x="67" y="171"/>
                  </a:cubicBezTo>
                  <a:cubicBezTo>
                    <a:pt x="56" y="149"/>
                    <a:pt x="48" y="126"/>
                    <a:pt x="41" y="101"/>
                  </a:cubicBezTo>
                  <a:cubicBezTo>
                    <a:pt x="40" y="98"/>
                    <a:pt x="39" y="96"/>
                    <a:pt x="39" y="93"/>
                  </a:cubicBezTo>
                  <a:cubicBezTo>
                    <a:pt x="36" y="82"/>
                    <a:pt x="33" y="70"/>
                    <a:pt x="30" y="58"/>
                  </a:cubicBezTo>
                  <a:cubicBezTo>
                    <a:pt x="30" y="57"/>
                    <a:pt x="30" y="56"/>
                    <a:pt x="30" y="55"/>
                  </a:cubicBezTo>
                  <a:cubicBezTo>
                    <a:pt x="29" y="54"/>
                    <a:pt x="29" y="54"/>
                    <a:pt x="29" y="53"/>
                  </a:cubicBezTo>
                  <a:cubicBezTo>
                    <a:pt x="28" y="48"/>
                    <a:pt x="27" y="42"/>
                    <a:pt x="26" y="36"/>
                  </a:cubicBezTo>
                  <a:cubicBezTo>
                    <a:pt x="25" y="30"/>
                    <a:pt x="24" y="24"/>
                    <a:pt x="24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1"/>
                    <a:pt x="22" y="6"/>
                    <a:pt x="21" y="0"/>
                  </a:cubicBezTo>
                  <a:lnTo>
                    <a:pt x="0" y="13"/>
                  </a:lnTo>
                  <a:cubicBezTo>
                    <a:pt x="0" y="15"/>
                    <a:pt x="0" y="16"/>
                    <a:pt x="0" y="18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3" y="39"/>
                    <a:pt x="5" y="49"/>
                    <a:pt x="7" y="59"/>
                  </a:cubicBezTo>
                  <a:cubicBezTo>
                    <a:pt x="9" y="72"/>
                    <a:pt x="12" y="85"/>
                    <a:pt x="16" y="98"/>
                  </a:cubicBezTo>
                  <a:cubicBezTo>
                    <a:pt x="17" y="101"/>
                    <a:pt x="17" y="104"/>
                    <a:pt x="18" y="107"/>
                  </a:cubicBezTo>
                  <a:cubicBezTo>
                    <a:pt x="21" y="115"/>
                    <a:pt x="23" y="124"/>
                    <a:pt x="26" y="132"/>
                  </a:cubicBezTo>
                  <a:cubicBezTo>
                    <a:pt x="28" y="137"/>
                    <a:pt x="29" y="142"/>
                    <a:pt x="31" y="146"/>
                  </a:cubicBezTo>
                  <a:cubicBezTo>
                    <a:pt x="34" y="154"/>
                    <a:pt x="37" y="162"/>
                    <a:pt x="41" y="169"/>
                  </a:cubicBezTo>
                  <a:cubicBezTo>
                    <a:pt x="42" y="173"/>
                    <a:pt x="44" y="177"/>
                    <a:pt x="46" y="181"/>
                  </a:cubicBezTo>
                  <a:cubicBezTo>
                    <a:pt x="50" y="191"/>
                    <a:pt x="56" y="201"/>
                    <a:pt x="61" y="211"/>
                  </a:cubicBezTo>
                  <a:cubicBezTo>
                    <a:pt x="63" y="213"/>
                    <a:pt x="64" y="215"/>
                    <a:pt x="66" y="218"/>
                  </a:cubicBezTo>
                  <a:cubicBezTo>
                    <a:pt x="92" y="262"/>
                    <a:pt x="127" y="301"/>
                    <a:pt x="174" y="332"/>
                  </a:cubicBezTo>
                  <a:cubicBezTo>
                    <a:pt x="178" y="334"/>
                    <a:pt x="182" y="337"/>
                    <a:pt x="186" y="340"/>
                  </a:cubicBezTo>
                  <a:cubicBezTo>
                    <a:pt x="189" y="341"/>
                    <a:pt x="192" y="343"/>
                    <a:pt x="195" y="344"/>
                  </a:cubicBezTo>
                  <a:cubicBezTo>
                    <a:pt x="201" y="334"/>
                    <a:pt x="198" y="320"/>
                    <a:pt x="188" y="313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4771320" y="916493"/>
              <a:ext cx="7258" cy="30651"/>
            </a:xfrm>
            <a:custGeom>
              <a:rect b="b" l="l" r="r" t="t"/>
              <a:pathLst>
                <a:path extrusionOk="0" h="103" w="25">
                  <a:moveTo>
                    <a:pt x="25" y="0"/>
                  </a:moveTo>
                  <a:lnTo>
                    <a:pt x="1" y="14"/>
                  </a:lnTo>
                  <a:cubicBezTo>
                    <a:pt x="1" y="28"/>
                    <a:pt x="0" y="41"/>
                    <a:pt x="0" y="55"/>
                  </a:cubicBezTo>
                  <a:cubicBezTo>
                    <a:pt x="0" y="71"/>
                    <a:pt x="1" y="87"/>
                    <a:pt x="2" y="103"/>
                  </a:cubicBezTo>
                  <a:lnTo>
                    <a:pt x="24" y="90"/>
                  </a:lnTo>
                  <a:cubicBezTo>
                    <a:pt x="23" y="60"/>
                    <a:pt x="23" y="30"/>
                    <a:pt x="25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4849708" y="675522"/>
              <a:ext cx="27523" cy="43505"/>
            </a:xfrm>
            <a:custGeom>
              <a:rect b="b" l="l" r="r" t="t"/>
              <a:pathLst>
                <a:path extrusionOk="0" h="148" w="96">
                  <a:moveTo>
                    <a:pt x="71" y="29"/>
                  </a:moveTo>
                  <a:cubicBezTo>
                    <a:pt x="64" y="37"/>
                    <a:pt x="57" y="46"/>
                    <a:pt x="50" y="55"/>
                  </a:cubicBezTo>
                  <a:cubicBezTo>
                    <a:pt x="33" y="76"/>
                    <a:pt x="16" y="99"/>
                    <a:pt x="0" y="122"/>
                  </a:cubicBezTo>
                  <a:lnTo>
                    <a:pt x="0" y="148"/>
                  </a:lnTo>
                  <a:cubicBezTo>
                    <a:pt x="30" y="106"/>
                    <a:pt x="62" y="66"/>
                    <a:pt x="96" y="29"/>
                  </a:cubicBezTo>
                  <a:lnTo>
                    <a:pt x="96" y="0"/>
                  </a:lnTo>
                  <a:cubicBezTo>
                    <a:pt x="89" y="8"/>
                    <a:pt x="82" y="16"/>
                    <a:pt x="75" y="24"/>
                  </a:cubicBezTo>
                  <a:cubicBezTo>
                    <a:pt x="74" y="25"/>
                    <a:pt x="72" y="27"/>
                    <a:pt x="71" y="29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4772772" y="949880"/>
              <a:ext cx="5836" cy="11584"/>
            </a:xfrm>
            <a:custGeom>
              <a:rect b="b" l="l" r="r" t="t"/>
              <a:pathLst>
                <a:path extrusionOk="0" h="38" w="24">
                  <a:moveTo>
                    <a:pt x="0" y="13"/>
                  </a:moveTo>
                  <a:cubicBezTo>
                    <a:pt x="0" y="21"/>
                    <a:pt x="1" y="30"/>
                    <a:pt x="3" y="38"/>
                  </a:cubicBezTo>
                  <a:lnTo>
                    <a:pt x="24" y="25"/>
                  </a:lnTo>
                  <a:cubicBezTo>
                    <a:pt x="23" y="17"/>
                    <a:pt x="23" y="9"/>
                    <a:pt x="22" y="0"/>
                  </a:cubicBezTo>
                  <a:lnTo>
                    <a:pt x="0" y="13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4883096" y="661006"/>
              <a:ext cx="7262" cy="15968"/>
            </a:xfrm>
            <a:custGeom>
              <a:rect b="b" l="l" r="r" t="t"/>
              <a:pathLst>
                <a:path extrusionOk="0" h="55" w="23">
                  <a:moveTo>
                    <a:pt x="0" y="25"/>
                  </a:moveTo>
                  <a:lnTo>
                    <a:pt x="0" y="55"/>
                  </a:lnTo>
                  <a:cubicBezTo>
                    <a:pt x="8" y="47"/>
                    <a:pt x="15" y="39"/>
                    <a:pt x="23" y="32"/>
                  </a:cubicBezTo>
                  <a:lnTo>
                    <a:pt x="23" y="0"/>
                  </a:lnTo>
                  <a:cubicBezTo>
                    <a:pt x="16" y="7"/>
                    <a:pt x="9" y="15"/>
                    <a:pt x="3" y="22"/>
                  </a:cubicBezTo>
                  <a:lnTo>
                    <a:pt x="0" y="25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4771320" y="942622"/>
              <a:ext cx="7229" cy="11606"/>
            </a:xfrm>
            <a:custGeom>
              <a:rect b="b" l="l" r="r" t="t"/>
              <a:pathLst>
                <a:path extrusionOk="0" h="39" w="24">
                  <a:moveTo>
                    <a:pt x="0" y="13"/>
                  </a:moveTo>
                  <a:cubicBezTo>
                    <a:pt x="0" y="22"/>
                    <a:pt x="1" y="30"/>
                    <a:pt x="2" y="39"/>
                  </a:cubicBezTo>
                  <a:lnTo>
                    <a:pt x="24" y="26"/>
                  </a:lnTo>
                  <a:cubicBezTo>
                    <a:pt x="23" y="17"/>
                    <a:pt x="23" y="9"/>
                    <a:pt x="22" y="0"/>
                  </a:cubicBezTo>
                  <a:lnTo>
                    <a:pt x="0" y="13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4877289" y="668264"/>
              <a:ext cx="5843" cy="15968"/>
            </a:xfrm>
            <a:custGeom>
              <a:rect b="b" l="l" r="r" t="t"/>
              <a:pathLst>
                <a:path extrusionOk="0" h="55" w="23">
                  <a:moveTo>
                    <a:pt x="4" y="20"/>
                  </a:moveTo>
                  <a:cubicBezTo>
                    <a:pt x="3" y="22"/>
                    <a:pt x="1" y="24"/>
                    <a:pt x="0" y="26"/>
                  </a:cubicBezTo>
                  <a:lnTo>
                    <a:pt x="0" y="55"/>
                  </a:lnTo>
                  <a:cubicBezTo>
                    <a:pt x="7" y="46"/>
                    <a:pt x="15" y="38"/>
                    <a:pt x="23" y="30"/>
                  </a:cubicBezTo>
                  <a:lnTo>
                    <a:pt x="23" y="0"/>
                  </a:lnTo>
                  <a:cubicBezTo>
                    <a:pt x="17" y="6"/>
                    <a:pt x="11" y="13"/>
                    <a:pt x="5" y="19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4772772" y="730684"/>
              <a:ext cx="62787" cy="173165"/>
            </a:xfrm>
            <a:custGeom>
              <a:rect b="b" l="l" r="r" t="t"/>
              <a:pathLst>
                <a:path extrusionOk="0" h="604" w="219">
                  <a:moveTo>
                    <a:pt x="53" y="436"/>
                  </a:moveTo>
                  <a:cubicBezTo>
                    <a:pt x="56" y="423"/>
                    <a:pt x="60" y="411"/>
                    <a:pt x="63" y="399"/>
                  </a:cubicBezTo>
                  <a:cubicBezTo>
                    <a:pt x="92" y="272"/>
                    <a:pt x="147" y="143"/>
                    <a:pt x="219" y="26"/>
                  </a:cubicBezTo>
                  <a:lnTo>
                    <a:pt x="219" y="0"/>
                  </a:lnTo>
                  <a:cubicBezTo>
                    <a:pt x="152" y="108"/>
                    <a:pt x="94" y="229"/>
                    <a:pt x="53" y="353"/>
                  </a:cubicBezTo>
                  <a:cubicBezTo>
                    <a:pt x="51" y="360"/>
                    <a:pt x="48" y="367"/>
                    <a:pt x="46" y="374"/>
                  </a:cubicBezTo>
                  <a:cubicBezTo>
                    <a:pt x="46" y="375"/>
                    <a:pt x="46" y="376"/>
                    <a:pt x="45" y="377"/>
                  </a:cubicBezTo>
                  <a:cubicBezTo>
                    <a:pt x="23" y="453"/>
                    <a:pt x="7" y="529"/>
                    <a:pt x="0" y="604"/>
                  </a:cubicBezTo>
                  <a:lnTo>
                    <a:pt x="24" y="590"/>
                  </a:lnTo>
                  <a:cubicBezTo>
                    <a:pt x="30" y="538"/>
                    <a:pt x="40" y="487"/>
                    <a:pt x="53" y="436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4771320" y="909234"/>
              <a:ext cx="7265" cy="11584"/>
            </a:xfrm>
            <a:custGeom>
              <a:rect b="b" l="l" r="r" t="t"/>
              <a:pathLst>
                <a:path extrusionOk="0" h="42" w="26">
                  <a:moveTo>
                    <a:pt x="2" y="14"/>
                  </a:moveTo>
                  <a:cubicBezTo>
                    <a:pt x="1" y="23"/>
                    <a:pt x="1" y="33"/>
                    <a:pt x="0" y="42"/>
                  </a:cubicBezTo>
                  <a:lnTo>
                    <a:pt x="24" y="28"/>
                  </a:lnTo>
                  <a:cubicBezTo>
                    <a:pt x="24" y="19"/>
                    <a:pt x="25" y="10"/>
                    <a:pt x="26" y="0"/>
                  </a:cubicBezTo>
                  <a:lnTo>
                    <a:pt x="2" y="14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4842450" y="711813"/>
              <a:ext cx="7262" cy="16059"/>
            </a:xfrm>
            <a:custGeom>
              <a:rect b="b" l="l" r="r" t="t"/>
              <a:pathLst>
                <a:path extrusionOk="0" h="59" w="23">
                  <a:moveTo>
                    <a:pt x="0" y="59"/>
                  </a:moveTo>
                  <a:cubicBezTo>
                    <a:pt x="7" y="48"/>
                    <a:pt x="15" y="37"/>
                    <a:pt x="23" y="26"/>
                  </a:cubicBezTo>
                  <a:lnTo>
                    <a:pt x="23" y="0"/>
                  </a:lnTo>
                  <a:cubicBezTo>
                    <a:pt x="15" y="11"/>
                    <a:pt x="7" y="23"/>
                    <a:pt x="0" y="34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4835192" y="720523"/>
              <a:ext cx="7229" cy="18900"/>
            </a:xfrm>
            <a:custGeom>
              <a:rect b="b" l="l" r="r" t="t"/>
              <a:pathLst>
                <a:path extrusionOk="0" h="62" w="24">
                  <a:moveTo>
                    <a:pt x="0" y="62"/>
                  </a:moveTo>
                  <a:cubicBezTo>
                    <a:pt x="8" y="50"/>
                    <a:pt x="16" y="37"/>
                    <a:pt x="24" y="25"/>
                  </a:cubicBezTo>
                  <a:lnTo>
                    <a:pt x="24" y="0"/>
                  </a:lnTo>
                  <a:cubicBezTo>
                    <a:pt x="16" y="12"/>
                    <a:pt x="8" y="24"/>
                    <a:pt x="0" y="36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4771320" y="900525"/>
              <a:ext cx="8721" cy="13108"/>
            </a:xfrm>
            <a:custGeom>
              <a:rect b="b" l="l" r="r" t="t"/>
              <a:pathLst>
                <a:path extrusionOk="0" h="42" w="27">
                  <a:moveTo>
                    <a:pt x="3" y="14"/>
                  </a:moveTo>
                  <a:cubicBezTo>
                    <a:pt x="2" y="23"/>
                    <a:pt x="1" y="33"/>
                    <a:pt x="0" y="42"/>
                  </a:cubicBezTo>
                  <a:lnTo>
                    <a:pt x="24" y="28"/>
                  </a:lnTo>
                  <a:cubicBezTo>
                    <a:pt x="25" y="19"/>
                    <a:pt x="26" y="9"/>
                    <a:pt x="27" y="0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4890354" y="665361"/>
              <a:ext cx="4380" cy="5799"/>
            </a:xfrm>
            <a:custGeom>
              <a:rect b="b" l="l" r="r" t="t"/>
              <a:pathLst>
                <a:path extrusionOk="0" h="17" w="17">
                  <a:moveTo>
                    <a:pt x="17" y="0"/>
                  </a:moveTo>
                  <a:cubicBezTo>
                    <a:pt x="11" y="5"/>
                    <a:pt x="6" y="10"/>
                    <a:pt x="0" y="16"/>
                  </a:cubicBezTo>
                  <a:lnTo>
                    <a:pt x="0" y="17"/>
                  </a:lnTo>
                  <a:cubicBezTo>
                    <a:pt x="6" y="12"/>
                    <a:pt x="11" y="6"/>
                    <a:pt x="17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4849708" y="684232"/>
              <a:ext cx="27523" cy="39096"/>
            </a:xfrm>
            <a:custGeom>
              <a:rect b="b" l="l" r="r" t="t"/>
              <a:pathLst>
                <a:path extrusionOk="0" h="133" w="96">
                  <a:moveTo>
                    <a:pt x="0" y="133"/>
                  </a:moveTo>
                  <a:cubicBezTo>
                    <a:pt x="30" y="89"/>
                    <a:pt x="62" y="46"/>
                    <a:pt x="96" y="6"/>
                  </a:cubicBezTo>
                  <a:lnTo>
                    <a:pt x="96" y="0"/>
                  </a:lnTo>
                  <a:cubicBezTo>
                    <a:pt x="62" y="37"/>
                    <a:pt x="30" y="77"/>
                    <a:pt x="0" y="119"/>
                  </a:cubicBezTo>
                  <a:lnTo>
                    <a:pt x="0" y="133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4883096" y="671167"/>
              <a:ext cx="7262" cy="7251"/>
            </a:xfrm>
            <a:custGeom>
              <a:rect b="b" l="l" r="r" t="t"/>
              <a:pathLst>
                <a:path extrusionOk="0" h="27" w="23">
                  <a:moveTo>
                    <a:pt x="0" y="23"/>
                  </a:moveTo>
                  <a:lnTo>
                    <a:pt x="0" y="27"/>
                  </a:lnTo>
                  <a:cubicBezTo>
                    <a:pt x="8" y="18"/>
                    <a:pt x="15" y="10"/>
                    <a:pt x="23" y="1"/>
                  </a:cubicBezTo>
                  <a:lnTo>
                    <a:pt x="23" y="0"/>
                  </a:lnTo>
                  <a:cubicBezTo>
                    <a:pt x="15" y="7"/>
                    <a:pt x="8" y="15"/>
                    <a:pt x="0" y="23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4877289" y="676974"/>
              <a:ext cx="5843" cy="8663"/>
            </a:xfrm>
            <a:custGeom>
              <a:rect b="b" l="l" r="r" t="t"/>
              <a:pathLst>
                <a:path extrusionOk="0" h="31" w="23">
                  <a:moveTo>
                    <a:pt x="0" y="31"/>
                  </a:moveTo>
                  <a:cubicBezTo>
                    <a:pt x="7" y="22"/>
                    <a:pt x="15" y="13"/>
                    <a:pt x="23" y="4"/>
                  </a:cubicBezTo>
                  <a:lnTo>
                    <a:pt x="23" y="0"/>
                  </a:lnTo>
                  <a:cubicBezTo>
                    <a:pt x="15" y="8"/>
                    <a:pt x="7" y="16"/>
                    <a:pt x="0" y="25"/>
                  </a:cubicBezTo>
                  <a:lnTo>
                    <a:pt x="0" y="31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4790192" y="739394"/>
              <a:ext cx="44725" cy="105584"/>
            </a:xfrm>
            <a:custGeom>
              <a:rect b="b" l="l" r="r" t="t"/>
              <a:pathLst>
                <a:path extrusionOk="0" h="373" w="156">
                  <a:moveTo>
                    <a:pt x="144" y="38"/>
                  </a:moveTo>
                  <a:cubicBezTo>
                    <a:pt x="148" y="31"/>
                    <a:pt x="152" y="25"/>
                    <a:pt x="156" y="18"/>
                  </a:cubicBezTo>
                  <a:lnTo>
                    <a:pt x="156" y="0"/>
                  </a:lnTo>
                  <a:cubicBezTo>
                    <a:pt x="84" y="117"/>
                    <a:pt x="29" y="246"/>
                    <a:pt x="0" y="373"/>
                  </a:cubicBezTo>
                  <a:cubicBezTo>
                    <a:pt x="32" y="261"/>
                    <a:pt x="81" y="148"/>
                    <a:pt x="144" y="38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4842450" y="719071"/>
              <a:ext cx="7262" cy="14516"/>
            </a:xfrm>
            <a:custGeom>
              <a:rect b="b" l="l" r="r" t="t"/>
              <a:pathLst>
                <a:path extrusionOk="0" h="50" w="23">
                  <a:moveTo>
                    <a:pt x="0" y="50"/>
                  </a:moveTo>
                  <a:cubicBezTo>
                    <a:pt x="7" y="38"/>
                    <a:pt x="15" y="26"/>
                    <a:pt x="23" y="14"/>
                  </a:cubicBezTo>
                  <a:lnTo>
                    <a:pt x="23" y="0"/>
                  </a:lnTo>
                  <a:cubicBezTo>
                    <a:pt x="15" y="11"/>
                    <a:pt x="7" y="22"/>
                    <a:pt x="0" y="3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4835192" y="727781"/>
              <a:ext cx="7229" cy="15968"/>
            </a:xfrm>
            <a:custGeom>
              <a:rect b="b" l="l" r="r" t="t"/>
              <a:pathLst>
                <a:path extrusionOk="0" h="55" w="24">
                  <a:moveTo>
                    <a:pt x="0" y="55"/>
                  </a:moveTo>
                  <a:cubicBezTo>
                    <a:pt x="8" y="42"/>
                    <a:pt x="16" y="29"/>
                    <a:pt x="24" y="17"/>
                  </a:cubicBezTo>
                  <a:lnTo>
                    <a:pt x="24" y="0"/>
                  </a:lnTo>
                  <a:cubicBezTo>
                    <a:pt x="16" y="12"/>
                    <a:pt x="8" y="25"/>
                    <a:pt x="0" y="37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4772772" y="965848"/>
              <a:ext cx="4355" cy="20323"/>
            </a:xfrm>
            <a:custGeom>
              <a:rect b="b" l="l" r="r" t="t"/>
              <a:pathLst>
                <a:path extrusionOk="0" h="70" w="15">
                  <a:moveTo>
                    <a:pt x="6" y="31"/>
                  </a:moveTo>
                  <a:cubicBezTo>
                    <a:pt x="4" y="21"/>
                    <a:pt x="2" y="11"/>
                    <a:pt x="0" y="0"/>
                  </a:cubicBezTo>
                  <a:cubicBezTo>
                    <a:pt x="4" y="25"/>
                    <a:pt x="9" y="48"/>
                    <a:pt x="15" y="70"/>
                  </a:cubicBezTo>
                  <a:cubicBezTo>
                    <a:pt x="11" y="57"/>
                    <a:pt x="8" y="44"/>
                    <a:pt x="6" y="3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4778579" y="989074"/>
              <a:ext cx="1452" cy="5807"/>
            </a:xfrm>
            <a:custGeom>
              <a:rect b="b" l="l" r="r" t="t"/>
              <a:pathLst>
                <a:path extrusionOk="0" h="25" w="8">
                  <a:moveTo>
                    <a:pt x="0" y="0"/>
                  </a:moveTo>
                  <a:cubicBezTo>
                    <a:pt x="3" y="9"/>
                    <a:pt x="5" y="17"/>
                    <a:pt x="8" y="25"/>
                  </a:cubicBezTo>
                  <a:cubicBezTo>
                    <a:pt x="5" y="17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5057292" y="579714"/>
              <a:ext cx="2918" cy="1452"/>
            </a:xfrm>
            <a:custGeom>
              <a:rect b="b" l="l" r="r" t="t"/>
              <a:pathLst>
                <a:path extrusionOk="0" h="1" w="12">
                  <a:moveTo>
                    <a:pt x="12" y="1"/>
                  </a:moveTo>
                  <a:cubicBezTo>
                    <a:pt x="8" y="1"/>
                    <a:pt x="4" y="0"/>
                    <a:pt x="0" y="0"/>
                  </a:cubicBezTo>
                  <a:cubicBezTo>
                    <a:pt x="4" y="0"/>
                    <a:pt x="8" y="1"/>
                    <a:pt x="12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5061647" y="581166"/>
              <a:ext cx="27675" cy="8710"/>
            </a:xfrm>
            <a:custGeom>
              <a:rect b="b" l="l" r="r" t="t"/>
              <a:pathLst>
                <a:path extrusionOk="0" h="30" w="93">
                  <a:moveTo>
                    <a:pt x="93" y="30"/>
                  </a:moveTo>
                  <a:cubicBezTo>
                    <a:pt x="64" y="16"/>
                    <a:pt x="33" y="6"/>
                    <a:pt x="0" y="0"/>
                  </a:cubicBezTo>
                  <a:cubicBezTo>
                    <a:pt x="31" y="6"/>
                    <a:pt x="62" y="16"/>
                    <a:pt x="93" y="3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4791643" y="1021010"/>
              <a:ext cx="31747" cy="31856"/>
            </a:xfrm>
            <a:custGeom>
              <a:rect b="b" l="l" r="r" t="t"/>
              <a:pathLst>
                <a:path extrusionOk="0" h="114" w="108">
                  <a:moveTo>
                    <a:pt x="0" y="0"/>
                  </a:moveTo>
                  <a:cubicBezTo>
                    <a:pt x="28" y="48"/>
                    <a:pt x="65" y="86"/>
                    <a:pt x="108" y="114"/>
                  </a:cubicBezTo>
                  <a:cubicBezTo>
                    <a:pt x="61" y="83"/>
                    <a:pt x="26" y="44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4772772" y="962945"/>
              <a:ext cx="0" cy="2907"/>
            </a:xfrm>
            <a:custGeom>
              <a:rect b="b" l="l" r="r" t="t"/>
              <a:pathLst>
                <a:path extrusionOk="0" h="9" w="1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4890354" y="600037"/>
              <a:ext cx="80275" cy="60860"/>
            </a:xfrm>
            <a:custGeom>
              <a:rect b="b" l="l" r="r" t="t"/>
              <a:pathLst>
                <a:path extrusionOk="0" h="215" w="280">
                  <a:moveTo>
                    <a:pt x="0" y="215"/>
                  </a:moveTo>
                  <a:lnTo>
                    <a:pt x="0" y="215"/>
                  </a:lnTo>
                  <a:cubicBezTo>
                    <a:pt x="77" y="136"/>
                    <a:pt x="175" y="55"/>
                    <a:pt x="280" y="0"/>
                  </a:cubicBezTo>
                  <a:cubicBezTo>
                    <a:pt x="268" y="6"/>
                    <a:pt x="256" y="13"/>
                    <a:pt x="244" y="20"/>
                  </a:cubicBezTo>
                  <a:cubicBezTo>
                    <a:pt x="158" y="70"/>
                    <a:pt x="76" y="137"/>
                    <a:pt x="0" y="215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4785837" y="1009397"/>
              <a:ext cx="4355" cy="8710"/>
            </a:xfrm>
            <a:custGeom>
              <a:rect b="b" l="l" r="r" t="t"/>
              <a:pathLst>
                <a:path extrusionOk="0" h="30" w="15">
                  <a:moveTo>
                    <a:pt x="0" y="0"/>
                  </a:moveTo>
                  <a:cubicBezTo>
                    <a:pt x="4" y="10"/>
                    <a:pt x="10" y="20"/>
                    <a:pt x="15" y="30"/>
                  </a:cubicBezTo>
                  <a:cubicBezTo>
                    <a:pt x="10" y="20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4781482" y="999236"/>
              <a:ext cx="2903" cy="7262"/>
            </a:xfrm>
            <a:custGeom>
              <a:rect b="b" l="l" r="r" t="t"/>
              <a:pathLst>
                <a:path extrusionOk="0" h="23" w="10">
                  <a:moveTo>
                    <a:pt x="0" y="0"/>
                  </a:moveTo>
                  <a:cubicBezTo>
                    <a:pt x="3" y="8"/>
                    <a:pt x="6" y="16"/>
                    <a:pt x="10" y="23"/>
                  </a:cubicBezTo>
                  <a:cubicBezTo>
                    <a:pt x="6" y="16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4849708" y="691490"/>
              <a:ext cx="14516" cy="20424"/>
            </a:xfrm>
            <a:custGeom>
              <a:rect b="b" l="l" r="r" t="t"/>
              <a:pathLst>
                <a:path extrusionOk="0" h="67" w="50">
                  <a:moveTo>
                    <a:pt x="50" y="0"/>
                  </a:moveTo>
                  <a:cubicBezTo>
                    <a:pt x="33" y="22"/>
                    <a:pt x="16" y="44"/>
                    <a:pt x="0" y="67"/>
                  </a:cubicBezTo>
                  <a:lnTo>
                    <a:pt x="0" y="67"/>
                  </a:lnTo>
                  <a:cubicBezTo>
                    <a:pt x="16" y="44"/>
                    <a:pt x="33" y="21"/>
                    <a:pt x="5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4870031" y="682780"/>
              <a:ext cx="1452" cy="1452"/>
            </a:xfrm>
            <a:custGeom>
              <a:rect b="b" l="l" r="r" t="t"/>
              <a:pathLst>
                <a:path extrusionOk="0" h="5" w="4">
                  <a:moveTo>
                    <a:pt x="0" y="5"/>
                  </a:moveTo>
                  <a:cubicBezTo>
                    <a:pt x="1" y="3"/>
                    <a:pt x="3" y="1"/>
                    <a:pt x="4" y="0"/>
                  </a:cubicBezTo>
                  <a:cubicBezTo>
                    <a:pt x="3" y="1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4884548" y="661006"/>
              <a:ext cx="5807" cy="7265"/>
            </a:xfrm>
            <a:custGeom>
              <a:rect b="b" l="l" r="r" t="t"/>
              <a:pathLst>
                <a:path extrusionOk="0" h="22" w="20">
                  <a:moveTo>
                    <a:pt x="0" y="22"/>
                  </a:moveTo>
                  <a:cubicBezTo>
                    <a:pt x="6" y="15"/>
                    <a:pt x="13" y="7"/>
                    <a:pt x="20" y="0"/>
                  </a:cubicBezTo>
                  <a:lnTo>
                    <a:pt x="20" y="0"/>
                  </a:lnTo>
                  <a:cubicBezTo>
                    <a:pt x="13" y="7"/>
                    <a:pt x="6" y="14"/>
                    <a:pt x="0" y="22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4878741" y="674070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4788740" y="730684"/>
              <a:ext cx="46387" cy="101491"/>
            </a:xfrm>
            <a:custGeom>
              <a:rect b="b" l="l" r="r" t="t"/>
              <a:pathLst>
                <a:path extrusionOk="0" h="354" w="166">
                  <a:moveTo>
                    <a:pt x="0" y="354"/>
                  </a:moveTo>
                  <a:cubicBezTo>
                    <a:pt x="41" y="230"/>
                    <a:pt x="99" y="109"/>
                    <a:pt x="166" y="1"/>
                  </a:cubicBezTo>
                  <a:lnTo>
                    <a:pt x="166" y="0"/>
                  </a:lnTo>
                  <a:cubicBezTo>
                    <a:pt x="155" y="18"/>
                    <a:pt x="144" y="36"/>
                    <a:pt x="134" y="54"/>
                  </a:cubicBezTo>
                  <a:cubicBezTo>
                    <a:pt x="78" y="150"/>
                    <a:pt x="33" y="252"/>
                    <a:pt x="0" y="354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4785837" y="839556"/>
              <a:ext cx="0" cy="0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4842450" y="711813"/>
              <a:ext cx="7262" cy="8761"/>
            </a:xfrm>
            <a:custGeom>
              <a:rect b="b" l="l" r="r" t="t"/>
              <a:pathLst>
                <a:path extrusionOk="0" h="34" w="23">
                  <a:moveTo>
                    <a:pt x="0" y="34"/>
                  </a:moveTo>
                  <a:cubicBezTo>
                    <a:pt x="7" y="23"/>
                    <a:pt x="15" y="11"/>
                    <a:pt x="23" y="0"/>
                  </a:cubicBezTo>
                  <a:lnTo>
                    <a:pt x="23" y="0"/>
                  </a:lnTo>
                  <a:cubicBezTo>
                    <a:pt x="15" y="11"/>
                    <a:pt x="7" y="22"/>
                    <a:pt x="0" y="33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4835192" y="720523"/>
              <a:ext cx="7229" cy="10205"/>
            </a:xfrm>
            <a:custGeom>
              <a:rect b="b" l="l" r="r" t="t"/>
              <a:pathLst>
                <a:path extrusionOk="0" h="37" w="24">
                  <a:moveTo>
                    <a:pt x="24" y="1"/>
                  </a:moveTo>
                  <a:lnTo>
                    <a:pt x="24" y="0"/>
                  </a:lnTo>
                  <a:cubicBezTo>
                    <a:pt x="16" y="12"/>
                    <a:pt x="8" y="24"/>
                    <a:pt x="0" y="36"/>
                  </a:cubicBezTo>
                  <a:lnTo>
                    <a:pt x="0" y="37"/>
                  </a:lnTo>
                  <a:cubicBezTo>
                    <a:pt x="8" y="25"/>
                    <a:pt x="16" y="13"/>
                    <a:pt x="24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4830837" y="1006494"/>
              <a:ext cx="26089" cy="12981"/>
            </a:xfrm>
            <a:custGeom>
              <a:rect b="b" l="l" r="r" t="t"/>
              <a:pathLst>
                <a:path extrusionOk="0" h="49" w="91">
                  <a:moveTo>
                    <a:pt x="90" y="37"/>
                  </a:moveTo>
                  <a:cubicBezTo>
                    <a:pt x="91" y="37"/>
                    <a:pt x="91" y="36"/>
                    <a:pt x="91" y="36"/>
                  </a:cubicBezTo>
                  <a:cubicBezTo>
                    <a:pt x="91" y="36"/>
                    <a:pt x="90" y="36"/>
                    <a:pt x="90" y="35"/>
                  </a:cubicBezTo>
                  <a:cubicBezTo>
                    <a:pt x="60" y="29"/>
                    <a:pt x="32" y="19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17" y="18"/>
                    <a:pt x="37" y="33"/>
                    <a:pt x="59" y="45"/>
                  </a:cubicBezTo>
                  <a:cubicBezTo>
                    <a:pt x="62" y="48"/>
                    <a:pt x="66" y="49"/>
                    <a:pt x="70" y="49"/>
                  </a:cubicBezTo>
                  <a:cubicBezTo>
                    <a:pt x="78" y="49"/>
                    <a:pt x="86" y="44"/>
                    <a:pt x="90" y="37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4822127" y="996332"/>
              <a:ext cx="34687" cy="20359"/>
            </a:xfrm>
            <a:custGeom>
              <a:rect b="b" l="l" r="r" t="t"/>
              <a:pathLst>
                <a:path extrusionOk="0" h="66" w="118">
                  <a:moveTo>
                    <a:pt x="0" y="0"/>
                  </a:moveTo>
                  <a:cubicBezTo>
                    <a:pt x="9" y="11"/>
                    <a:pt x="18" y="21"/>
                    <a:pt x="28" y="31"/>
                  </a:cubicBezTo>
                  <a:cubicBezTo>
                    <a:pt x="30" y="32"/>
                    <a:pt x="32" y="34"/>
                    <a:pt x="34" y="35"/>
                  </a:cubicBezTo>
                  <a:cubicBezTo>
                    <a:pt x="60" y="50"/>
                    <a:pt x="88" y="60"/>
                    <a:pt x="118" y="66"/>
                  </a:cubicBezTo>
                  <a:cubicBezTo>
                    <a:pt x="111" y="63"/>
                    <a:pt x="105" y="60"/>
                    <a:pt x="98" y="56"/>
                  </a:cubicBezTo>
                  <a:lnTo>
                    <a:pt x="0" y="0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4814869" y="984719"/>
              <a:ext cx="7215" cy="7258"/>
            </a:xfrm>
            <a:custGeom>
              <a:rect b="b" l="l" r="r" t="t"/>
              <a:pathLst>
                <a:path extrusionOk="0" h="25" w="28">
                  <a:moveTo>
                    <a:pt x="7" y="4"/>
                  </a:moveTo>
                  <a:lnTo>
                    <a:pt x="0" y="0"/>
                  </a:lnTo>
                  <a:cubicBezTo>
                    <a:pt x="4" y="7"/>
                    <a:pt x="8" y="14"/>
                    <a:pt x="13" y="22"/>
                  </a:cubicBezTo>
                  <a:cubicBezTo>
                    <a:pt x="18" y="23"/>
                    <a:pt x="23" y="24"/>
                    <a:pt x="28" y="25"/>
                  </a:cubicBezTo>
                  <a:cubicBezTo>
                    <a:pt x="21" y="18"/>
                    <a:pt x="14" y="12"/>
                    <a:pt x="7" y="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4822127" y="996332"/>
              <a:ext cx="29163" cy="17376"/>
            </a:xfrm>
            <a:custGeom>
              <a:rect b="b" l="l" r="r" t="t"/>
              <a:pathLst>
                <a:path extrusionOk="0" h="57" w="98">
                  <a:moveTo>
                    <a:pt x="0" y="1"/>
                  </a:moveTo>
                  <a:lnTo>
                    <a:pt x="98" y="57"/>
                  </a:ln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4819224" y="990526"/>
              <a:ext cx="32110" cy="23193"/>
            </a:xfrm>
            <a:custGeom>
              <a:rect b="b" l="l" r="r" t="t"/>
              <a:pathLst>
                <a:path extrusionOk="0" h="77" w="112">
                  <a:moveTo>
                    <a:pt x="57" y="34"/>
                  </a:moveTo>
                  <a:cubicBezTo>
                    <a:pt x="42" y="25"/>
                    <a:pt x="28" y="15"/>
                    <a:pt x="15" y="3"/>
                  </a:cubicBezTo>
                  <a:cubicBezTo>
                    <a:pt x="10" y="2"/>
                    <a:pt x="5" y="1"/>
                    <a:pt x="0" y="0"/>
                  </a:cubicBezTo>
                  <a:cubicBezTo>
                    <a:pt x="4" y="7"/>
                    <a:pt x="9" y="14"/>
                    <a:pt x="14" y="20"/>
                  </a:cubicBezTo>
                  <a:lnTo>
                    <a:pt x="103" y="72"/>
                  </a:lnTo>
                  <a:lnTo>
                    <a:pt x="112" y="77"/>
                  </a:lnTo>
                  <a:cubicBezTo>
                    <a:pt x="92" y="66"/>
                    <a:pt x="74" y="51"/>
                    <a:pt x="57" y="34"/>
                  </a:cubicBez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4816321" y="986171"/>
              <a:ext cx="11606" cy="7229"/>
            </a:xfrm>
            <a:custGeom>
              <a:rect b="b" l="l" r="r" t="t"/>
              <a:pathLst>
                <a:path extrusionOk="0" h="24" w="39">
                  <a:moveTo>
                    <a:pt x="21" y="21"/>
                  </a:moveTo>
                  <a:cubicBezTo>
                    <a:pt x="27" y="22"/>
                    <a:pt x="33" y="23"/>
                    <a:pt x="39" y="24"/>
                  </a:cubicBezTo>
                  <a:cubicBezTo>
                    <a:pt x="38" y="23"/>
                    <a:pt x="37" y="22"/>
                    <a:pt x="36" y="21"/>
                  </a:cubicBezTo>
                  <a:lnTo>
                    <a:pt x="0" y="0"/>
                  </a:lnTo>
                  <a:cubicBezTo>
                    <a:pt x="7" y="8"/>
                    <a:pt x="14" y="14"/>
                    <a:pt x="21" y="21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4822127" y="991977"/>
              <a:ext cx="13108" cy="8663"/>
            </a:xfrm>
            <a:custGeom>
              <a:rect b="b" l="l" r="r" t="t"/>
              <a:pathLst>
                <a:path extrusionOk="0" h="31" w="42">
                  <a:moveTo>
                    <a:pt x="0" y="0"/>
                  </a:moveTo>
                  <a:cubicBezTo>
                    <a:pt x="13" y="12"/>
                    <a:pt x="27" y="22"/>
                    <a:pt x="42" y="31"/>
                  </a:cubicBezTo>
                  <a:cubicBezTo>
                    <a:pt x="33" y="22"/>
                    <a:pt x="25" y="13"/>
                    <a:pt x="18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4822127" y="996332"/>
              <a:ext cx="29163" cy="17376"/>
            </a:xfrm>
            <a:custGeom>
              <a:rect b="b" l="l" r="r" t="t"/>
              <a:pathLst>
                <a:path extrusionOk="0" h="57" w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98" y="57"/>
                  </a:lnTo>
                  <a:lnTo>
                    <a:pt x="8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4890354" y="787298"/>
              <a:ext cx="75485" cy="27581"/>
            </a:xfrm>
            <a:custGeom>
              <a:rect b="b" l="l" r="r" t="t"/>
              <a:pathLst>
                <a:path extrusionOk="0" h="19" w="52">
                  <a:moveTo>
                    <a:pt x="49" y="19"/>
                  </a:moveTo>
                  <a:lnTo>
                    <a:pt x="52" y="15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4955678" y="811975"/>
              <a:ext cx="27523" cy="42097"/>
            </a:xfrm>
            <a:custGeom>
              <a:rect b="b" l="l" r="r" t="t"/>
              <a:pathLst>
                <a:path extrusionOk="0" h="145" w="96">
                  <a:moveTo>
                    <a:pt x="72" y="21"/>
                  </a:moveTo>
                  <a:lnTo>
                    <a:pt x="24" y="122"/>
                  </a:lnTo>
                  <a:lnTo>
                    <a:pt x="12" y="119"/>
                  </a:lnTo>
                  <a:lnTo>
                    <a:pt x="0" y="139"/>
                  </a:lnTo>
                  <a:lnTo>
                    <a:pt x="18" y="144"/>
                  </a:lnTo>
                  <a:cubicBezTo>
                    <a:pt x="20" y="145"/>
                    <a:pt x="22" y="145"/>
                    <a:pt x="24" y="145"/>
                  </a:cubicBezTo>
                  <a:cubicBezTo>
                    <a:pt x="33" y="145"/>
                    <a:pt x="41" y="140"/>
                    <a:pt x="45" y="132"/>
                  </a:cubicBezTo>
                  <a:lnTo>
                    <a:pt x="93" y="31"/>
                  </a:lnTo>
                  <a:cubicBezTo>
                    <a:pt x="96" y="25"/>
                    <a:pt x="96" y="18"/>
                    <a:pt x="93" y="12"/>
                  </a:cubicBezTo>
                  <a:cubicBezTo>
                    <a:pt x="91" y="6"/>
                    <a:pt x="86" y="2"/>
                    <a:pt x="81" y="0"/>
                  </a:cubicBezTo>
                  <a:lnTo>
                    <a:pt x="69" y="20"/>
                  </a:lnTo>
                  <a:lnTo>
                    <a:pt x="72" y="21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4890354" y="826492"/>
              <a:ext cx="55162" cy="21774"/>
            </a:xfrm>
            <a:custGeom>
              <a:rect b="b" l="l" r="r" t="t"/>
              <a:pathLst>
                <a:path extrusionOk="0" h="15" w="38">
                  <a:moveTo>
                    <a:pt x="0" y="0"/>
                  </a:moveTo>
                  <a:lnTo>
                    <a:pt x="0" y="5"/>
                  </a:lnTo>
                  <a:lnTo>
                    <a:pt x="35" y="15"/>
                  </a:lnTo>
                  <a:lnTo>
                    <a:pt x="3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4856967" y="784394"/>
              <a:ext cx="20424" cy="46452"/>
            </a:xfrm>
            <a:custGeom>
              <a:rect b="b" l="l" r="r" t="t"/>
              <a:pathLst>
                <a:path extrusionOk="0" h="160" w="67">
                  <a:moveTo>
                    <a:pt x="51" y="13"/>
                  </a:moveTo>
                  <a:lnTo>
                    <a:pt x="3" y="114"/>
                  </a:lnTo>
                  <a:cubicBezTo>
                    <a:pt x="0" y="120"/>
                    <a:pt x="0" y="127"/>
                    <a:pt x="3" y="133"/>
                  </a:cubicBezTo>
                  <a:cubicBezTo>
                    <a:pt x="6" y="139"/>
                    <a:pt x="12" y="144"/>
                    <a:pt x="18" y="146"/>
                  </a:cubicBezTo>
                  <a:lnTo>
                    <a:pt x="67" y="160"/>
                  </a:lnTo>
                  <a:lnTo>
                    <a:pt x="67" y="135"/>
                  </a:lnTo>
                  <a:lnTo>
                    <a:pt x="24" y="123"/>
                  </a:lnTo>
                  <a:lnTo>
                    <a:pt x="67" y="34"/>
                  </a:lnTo>
                  <a:lnTo>
                    <a:pt x="67" y="0"/>
                  </a:lnTo>
                  <a:cubicBezTo>
                    <a:pt x="60" y="2"/>
                    <a:pt x="54" y="6"/>
                    <a:pt x="51" y="13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4883096" y="825040"/>
              <a:ext cx="7258" cy="8710"/>
            </a:xfrm>
            <a:custGeom>
              <a:rect b="b" l="l" r="r" t="t"/>
              <a:pathLst>
                <a:path extrusionOk="0" h="6" w="5">
                  <a:moveTo>
                    <a:pt x="0" y="0"/>
                  </a:moveTo>
                  <a:lnTo>
                    <a:pt x="0" y="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4883096" y="785846"/>
              <a:ext cx="7258" cy="8710"/>
            </a:xfrm>
            <a:custGeom>
              <a:rect b="b" l="l" r="r" t="t"/>
              <a:pathLst>
                <a:path extrusionOk="0" h="6" w="5">
                  <a:moveTo>
                    <a:pt x="5" y="6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4877289" y="823588"/>
              <a:ext cx="5807" cy="8710"/>
            </a:xfrm>
            <a:custGeom>
              <a:rect b="b" l="l" r="r" t="t"/>
              <a:pathLst>
                <a:path extrusionOk="0" h="6" w="4">
                  <a:moveTo>
                    <a:pt x="0" y="0"/>
                  </a:moveTo>
                  <a:lnTo>
                    <a:pt x="0" y="5"/>
                  </a:lnTo>
                  <a:lnTo>
                    <a:pt x="4" y="6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4877289" y="784394"/>
              <a:ext cx="5843" cy="10161"/>
            </a:xfrm>
            <a:custGeom>
              <a:rect b="b" l="l" r="r" t="t"/>
              <a:pathLst>
                <a:path extrusionOk="0" h="35" w="23">
                  <a:moveTo>
                    <a:pt x="0" y="1"/>
                  </a:moveTo>
                  <a:lnTo>
                    <a:pt x="0" y="35"/>
                  </a:lnTo>
                  <a:lnTo>
                    <a:pt x="5" y="24"/>
                  </a:lnTo>
                  <a:lnTo>
                    <a:pt x="23" y="29"/>
                  </a:lnTo>
                  <a:lnTo>
                    <a:pt x="23" y="5"/>
                  </a:lnTo>
                  <a:lnTo>
                    <a:pt x="11" y="1"/>
                  </a:lnTo>
                  <a:cubicBezTo>
                    <a:pt x="7" y="0"/>
                    <a:pt x="3" y="0"/>
                    <a:pt x="0" y="1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4890354" y="820685"/>
              <a:ext cx="58065" cy="21774"/>
            </a:xfrm>
            <a:custGeom>
              <a:rect b="b" l="l" r="r" t="t"/>
              <a:pathLst>
                <a:path extrusionOk="0" h="15" w="40">
                  <a:moveTo>
                    <a:pt x="0" y="0"/>
                  </a:moveTo>
                  <a:lnTo>
                    <a:pt x="0" y="4"/>
                  </a:lnTo>
                  <a:lnTo>
                    <a:pt x="38" y="15"/>
                  </a:lnTo>
                  <a:lnTo>
                    <a:pt x="4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4890354" y="794556"/>
              <a:ext cx="71130" cy="26129"/>
            </a:xfrm>
            <a:custGeom>
              <a:rect b="b" l="l" r="r" t="t"/>
              <a:pathLst>
                <a:path extrusionOk="0" h="18" w="49">
                  <a:moveTo>
                    <a:pt x="47" y="18"/>
                  </a:moveTo>
                  <a:lnTo>
                    <a:pt x="49" y="1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4958581" y="817782"/>
              <a:ext cx="17420" cy="29033"/>
            </a:xfrm>
            <a:custGeom>
              <a:rect b="b" l="l" r="r" t="t"/>
              <a:pathLst>
                <a:path extrusionOk="0" h="20" w="12">
                  <a:moveTo>
                    <a:pt x="2" y="20"/>
                  </a:moveTo>
                  <a:lnTo>
                    <a:pt x="12" y="0"/>
                  </a:lnTo>
                  <a:lnTo>
                    <a:pt x="11" y="0"/>
                  </a:lnTo>
                  <a:lnTo>
                    <a:pt x="0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4864225" y="794556"/>
              <a:ext cx="13065" cy="29033"/>
            </a:xfrm>
            <a:custGeom>
              <a:rect b="b" l="l" r="r" t="t"/>
              <a:pathLst>
                <a:path extrusionOk="0" h="20" w="9">
                  <a:moveTo>
                    <a:pt x="9" y="20"/>
                  </a:moveTo>
                  <a:lnTo>
                    <a:pt x="9" y="15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0"/>
                  </a:lnTo>
                  <a:lnTo>
                    <a:pt x="0" y="1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4883096" y="791652"/>
              <a:ext cx="7258" cy="8710"/>
            </a:xfrm>
            <a:custGeom>
              <a:rect b="b" l="l" r="r" t="t"/>
              <a:pathLst>
                <a:path extrusionOk="0" h="6" w="5">
                  <a:moveTo>
                    <a:pt x="5" y="6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4883096" y="817782"/>
              <a:ext cx="7258" cy="8710"/>
            </a:xfrm>
            <a:custGeom>
              <a:rect b="b" l="l" r="r" t="t"/>
              <a:pathLst>
                <a:path extrusionOk="0" h="6" w="5">
                  <a:moveTo>
                    <a:pt x="0" y="0"/>
                  </a:moveTo>
                  <a:lnTo>
                    <a:pt x="0" y="5"/>
                  </a:lnTo>
                  <a:lnTo>
                    <a:pt x="5" y="6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4877289" y="816330"/>
              <a:ext cx="5807" cy="8710"/>
            </a:xfrm>
            <a:custGeom>
              <a:rect b="b" l="l" r="r" t="t"/>
              <a:pathLst>
                <a:path extrusionOk="0" h="6" w="4">
                  <a:moveTo>
                    <a:pt x="0" y="0"/>
                  </a:moveTo>
                  <a:lnTo>
                    <a:pt x="0" y="5"/>
                  </a:lnTo>
                  <a:lnTo>
                    <a:pt x="4" y="6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4877289" y="790201"/>
              <a:ext cx="5807" cy="20323"/>
            </a:xfrm>
            <a:custGeom>
              <a:rect b="b" l="l" r="r" t="t"/>
              <a:pathLst>
                <a:path extrusionOk="0" h="14" w="4">
                  <a:moveTo>
                    <a:pt x="3" y="6"/>
                  </a:moveTo>
                  <a:lnTo>
                    <a:pt x="4" y="6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4965839" y="663909"/>
              <a:ext cx="88876" cy="147936"/>
            </a:xfrm>
            <a:custGeom>
              <a:rect b="b" l="l" r="r" t="t"/>
              <a:pathLst>
                <a:path extrusionOk="0" h="516" w="310">
                  <a:moveTo>
                    <a:pt x="46" y="516"/>
                  </a:moveTo>
                  <a:lnTo>
                    <a:pt x="310" y="58"/>
                  </a:lnTo>
                  <a:cubicBezTo>
                    <a:pt x="307" y="39"/>
                    <a:pt x="304" y="20"/>
                    <a:pt x="299" y="2"/>
                  </a:cubicBezTo>
                  <a:cubicBezTo>
                    <a:pt x="299" y="1"/>
                    <a:pt x="299" y="1"/>
                    <a:pt x="299" y="0"/>
                  </a:cubicBezTo>
                  <a:cubicBezTo>
                    <a:pt x="293" y="2"/>
                    <a:pt x="287" y="5"/>
                    <a:pt x="283" y="11"/>
                  </a:cubicBezTo>
                  <a:lnTo>
                    <a:pt x="0" y="502"/>
                  </a:lnTo>
                  <a:lnTo>
                    <a:pt x="43" y="515"/>
                  </a:lnTo>
                  <a:cubicBezTo>
                    <a:pt x="44" y="515"/>
                    <a:pt x="45" y="516"/>
                    <a:pt x="46" y="516"/>
                  </a:cubicBezTo>
                </a:path>
              </a:pathLst>
            </a:custGeom>
            <a:noFill/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4932451" y="848266"/>
              <a:ext cx="23222" cy="24678"/>
            </a:xfrm>
            <a:custGeom>
              <a:rect b="b" l="l" r="r" t="t"/>
              <a:pathLst>
                <a:path extrusionOk="0" h="85" w="81">
                  <a:moveTo>
                    <a:pt x="7" y="50"/>
                  </a:moveTo>
                  <a:cubicBezTo>
                    <a:pt x="0" y="61"/>
                    <a:pt x="4" y="75"/>
                    <a:pt x="15" y="82"/>
                  </a:cubicBezTo>
                  <a:cubicBezTo>
                    <a:pt x="19" y="84"/>
                    <a:pt x="23" y="85"/>
                    <a:pt x="27" y="85"/>
                  </a:cubicBezTo>
                  <a:cubicBezTo>
                    <a:pt x="35" y="85"/>
                    <a:pt x="43" y="81"/>
                    <a:pt x="47" y="73"/>
                  </a:cubicBezTo>
                  <a:lnTo>
                    <a:pt x="81" y="13"/>
                  </a:lnTo>
                  <a:lnTo>
                    <a:pt x="35" y="0"/>
                  </a:lnTo>
                  <a:lnTo>
                    <a:pt x="7" y="50"/>
                  </a:lnTo>
                </a:path>
              </a:pathLst>
            </a:custGeom>
            <a:noFill/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5051485" y="663909"/>
              <a:ext cx="8663" cy="17343"/>
            </a:xfrm>
            <a:custGeom>
              <a:rect b="b" l="l" r="r" t="t"/>
              <a:pathLst>
                <a:path extrusionOk="0" h="59" w="31">
                  <a:moveTo>
                    <a:pt x="11" y="59"/>
                  </a:moveTo>
                  <a:lnTo>
                    <a:pt x="25" y="36"/>
                  </a:lnTo>
                  <a:cubicBezTo>
                    <a:pt x="31" y="25"/>
                    <a:pt x="27" y="10"/>
                    <a:pt x="16" y="4"/>
                  </a:cubicBezTo>
                  <a:cubicBezTo>
                    <a:pt x="11" y="1"/>
                    <a:pt x="5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1"/>
                    <a:pt x="8" y="40"/>
                    <a:pt x="11" y="59"/>
                  </a:cubicBez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4948419" y="820685"/>
              <a:ext cx="17420" cy="18871"/>
            </a:xfrm>
            <a:custGeom>
              <a:rect b="b" l="l" r="r" t="t"/>
              <a:pathLst>
                <a:path extrusionOk="0" h="13" w="12">
                  <a:moveTo>
                    <a:pt x="7" y="13"/>
                  </a:moveTo>
                  <a:lnTo>
                    <a:pt x="12" y="1"/>
                  </a:lnTo>
                  <a:lnTo>
                    <a:pt x="7" y="0"/>
                  </a:lnTo>
                  <a:lnTo>
                    <a:pt x="0" y="11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4941161" y="842459"/>
              <a:ext cx="17420" cy="10161"/>
            </a:xfrm>
            <a:custGeom>
              <a:rect b="b" l="l" r="r" t="t"/>
              <a:pathLst>
                <a:path extrusionOk="0" h="7" w="12">
                  <a:moveTo>
                    <a:pt x="3" y="0"/>
                  </a:moveTo>
                  <a:lnTo>
                    <a:pt x="0" y="4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4961484" y="809072"/>
              <a:ext cx="17470" cy="8761"/>
            </a:xfrm>
            <a:custGeom>
              <a:rect b="b" l="l" r="r" t="t"/>
              <a:pathLst>
                <a:path extrusionOk="0" h="34" w="58">
                  <a:moveTo>
                    <a:pt x="46" y="34"/>
                  </a:moveTo>
                  <a:lnTo>
                    <a:pt x="58" y="14"/>
                  </a:lnTo>
                  <a:cubicBezTo>
                    <a:pt x="57" y="14"/>
                    <a:pt x="56" y="13"/>
                    <a:pt x="55" y="13"/>
                  </a:cubicBezTo>
                  <a:lnTo>
                    <a:pt x="12" y="0"/>
                  </a:lnTo>
                  <a:lnTo>
                    <a:pt x="0" y="21"/>
                  </a:lnTo>
                  <a:lnTo>
                    <a:pt x="46" y="34"/>
                  </a:lnTo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4945516" y="814879"/>
              <a:ext cx="29033" cy="31936"/>
            </a:xfrm>
            <a:custGeom>
              <a:rect b="b" l="l" r="r" t="t"/>
              <a:pathLst>
                <a:path extrusionOk="0" h="22" w="20">
                  <a:moveTo>
                    <a:pt x="14" y="5"/>
                  </a:moveTo>
                  <a:lnTo>
                    <a:pt x="9" y="1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9" y="22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9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52BCE5"/>
            </a:solidFill>
            <a:ln cap="flat" cmpd="sng" w="9525">
              <a:solidFill>
                <a:srgbClr val="E31F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17"/>
          <p:cNvGrpSpPr/>
          <p:nvPr/>
        </p:nvGrpSpPr>
        <p:grpSpPr>
          <a:xfrm>
            <a:off x="8067870" y="1595856"/>
            <a:ext cx="458709" cy="483349"/>
            <a:chOff x="8067870" y="1595856"/>
            <a:chExt cx="458709" cy="483349"/>
          </a:xfrm>
        </p:grpSpPr>
        <p:sp>
          <p:nvSpPr>
            <p:cNvPr id="994" name="Google Shape;994;p17"/>
            <p:cNvSpPr/>
            <p:nvPr/>
          </p:nvSpPr>
          <p:spPr>
            <a:xfrm>
              <a:off x="8236365" y="1681502"/>
              <a:ext cx="1437" cy="1448"/>
            </a:xfrm>
            <a:custGeom>
              <a:rect b="b" l="l" r="r" t="t"/>
              <a:pathLst>
                <a:path extrusionOk="0" h="3" w="9">
                  <a:moveTo>
                    <a:pt x="0" y="3"/>
                  </a:moveTo>
                  <a:cubicBezTo>
                    <a:pt x="3" y="2"/>
                    <a:pt x="6" y="1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8160880" y="1723599"/>
              <a:ext cx="14498" cy="13094"/>
            </a:xfrm>
            <a:custGeom>
              <a:rect b="b" l="l" r="r" t="t"/>
              <a:pathLst>
                <a:path extrusionOk="0" h="41" w="47">
                  <a:moveTo>
                    <a:pt x="47" y="0"/>
                  </a:moveTo>
                  <a:cubicBezTo>
                    <a:pt x="43" y="3"/>
                    <a:pt x="39" y="6"/>
                    <a:pt x="34" y="9"/>
                  </a:cubicBezTo>
                  <a:cubicBezTo>
                    <a:pt x="22" y="19"/>
                    <a:pt x="11" y="29"/>
                    <a:pt x="0" y="41"/>
                  </a:cubicBezTo>
                  <a:cubicBezTo>
                    <a:pt x="14" y="26"/>
                    <a:pt x="30" y="12"/>
                    <a:pt x="4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8233461" y="1682953"/>
              <a:ext cx="1452" cy="0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8140557" y="1874569"/>
              <a:ext cx="2918" cy="2903"/>
            </a:xfrm>
            <a:custGeom>
              <a:rect b="b" l="l" r="r" t="t"/>
              <a:pathLst>
                <a:path extrusionOk="0" h="10" w="12">
                  <a:moveTo>
                    <a:pt x="0" y="10"/>
                  </a:moveTo>
                  <a:cubicBezTo>
                    <a:pt x="4" y="7"/>
                    <a:pt x="8" y="4"/>
                    <a:pt x="12" y="0"/>
                  </a:cubicBezTo>
                  <a:cubicBezTo>
                    <a:pt x="8" y="4"/>
                    <a:pt x="4" y="7"/>
                    <a:pt x="0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8184106" y="1703276"/>
              <a:ext cx="20381" cy="14436"/>
            </a:xfrm>
            <a:custGeom>
              <a:rect b="b" l="l" r="r" t="t"/>
              <a:pathLst>
                <a:path extrusionOk="0" h="51" w="72">
                  <a:moveTo>
                    <a:pt x="66" y="4"/>
                  </a:moveTo>
                  <a:cubicBezTo>
                    <a:pt x="44" y="19"/>
                    <a:pt x="22" y="35"/>
                    <a:pt x="0" y="51"/>
                  </a:cubicBezTo>
                  <a:cubicBezTo>
                    <a:pt x="25" y="33"/>
                    <a:pt x="48" y="16"/>
                    <a:pt x="72" y="0"/>
                  </a:cubicBezTo>
                  <a:cubicBezTo>
                    <a:pt x="70" y="1"/>
                    <a:pt x="68" y="3"/>
                    <a:pt x="66" y="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8133299" y="1880375"/>
              <a:ext cx="0" cy="0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8245075" y="1681502"/>
              <a:ext cx="2914" cy="1448"/>
            </a:xfrm>
            <a:custGeom>
              <a:rect b="b" l="l" r="r" t="t"/>
              <a:pathLst>
                <a:path extrusionOk="0" h="3" w="11">
                  <a:moveTo>
                    <a:pt x="0" y="0"/>
                  </a:moveTo>
                  <a:cubicBezTo>
                    <a:pt x="4" y="0"/>
                    <a:pt x="8" y="2"/>
                    <a:pt x="11" y="3"/>
                  </a:cubicBezTo>
                  <a:cubicBezTo>
                    <a:pt x="8" y="2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8144912" y="1748277"/>
              <a:ext cx="18871" cy="125574"/>
            </a:xfrm>
            <a:custGeom>
              <a:rect b="b" l="l" r="r" t="t"/>
              <a:pathLst>
                <a:path extrusionOk="0" h="438" w="65">
                  <a:moveTo>
                    <a:pt x="12" y="424"/>
                  </a:moveTo>
                  <a:cubicBezTo>
                    <a:pt x="16" y="420"/>
                    <a:pt x="23" y="418"/>
                    <a:pt x="28" y="421"/>
                  </a:cubicBezTo>
                  <a:lnTo>
                    <a:pt x="39" y="428"/>
                  </a:lnTo>
                  <a:cubicBezTo>
                    <a:pt x="49" y="411"/>
                    <a:pt x="57" y="393"/>
                    <a:pt x="60" y="375"/>
                  </a:cubicBezTo>
                  <a:cubicBezTo>
                    <a:pt x="65" y="347"/>
                    <a:pt x="61" y="298"/>
                    <a:pt x="58" y="259"/>
                  </a:cubicBezTo>
                  <a:cubicBezTo>
                    <a:pt x="57" y="249"/>
                    <a:pt x="56" y="240"/>
                    <a:pt x="56" y="232"/>
                  </a:cubicBezTo>
                  <a:cubicBezTo>
                    <a:pt x="52" y="178"/>
                    <a:pt x="48" y="124"/>
                    <a:pt x="42" y="69"/>
                  </a:cubicBezTo>
                  <a:cubicBezTo>
                    <a:pt x="41" y="57"/>
                    <a:pt x="42" y="48"/>
                    <a:pt x="44" y="39"/>
                  </a:cubicBezTo>
                  <a:lnTo>
                    <a:pt x="30" y="31"/>
                  </a:lnTo>
                  <a:cubicBezTo>
                    <a:pt x="24" y="28"/>
                    <a:pt x="22" y="21"/>
                    <a:pt x="24" y="16"/>
                  </a:cubicBezTo>
                  <a:cubicBezTo>
                    <a:pt x="26" y="10"/>
                    <a:pt x="29" y="5"/>
                    <a:pt x="31" y="0"/>
                  </a:cubicBezTo>
                  <a:cubicBezTo>
                    <a:pt x="20" y="21"/>
                    <a:pt x="14" y="42"/>
                    <a:pt x="18" y="72"/>
                  </a:cubicBezTo>
                  <a:cubicBezTo>
                    <a:pt x="23" y="126"/>
                    <a:pt x="27" y="180"/>
                    <a:pt x="31" y="234"/>
                  </a:cubicBezTo>
                  <a:cubicBezTo>
                    <a:pt x="31" y="242"/>
                    <a:pt x="32" y="251"/>
                    <a:pt x="33" y="261"/>
                  </a:cubicBezTo>
                  <a:cubicBezTo>
                    <a:pt x="36" y="297"/>
                    <a:pt x="40" y="346"/>
                    <a:pt x="36" y="370"/>
                  </a:cubicBezTo>
                  <a:cubicBezTo>
                    <a:pt x="31" y="395"/>
                    <a:pt x="18" y="419"/>
                    <a:pt x="0" y="438"/>
                  </a:cubicBezTo>
                  <a:cubicBezTo>
                    <a:pt x="4" y="434"/>
                    <a:pt x="8" y="430"/>
                    <a:pt x="12" y="42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8242171" y="1681502"/>
              <a:ext cx="1437" cy="0"/>
            </a:xfrm>
            <a:custGeom>
              <a:rect b="b" l="l" r="r" t="t"/>
              <a:pathLst>
                <a:path extrusionOk="0" h="1"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8136202" y="1877472"/>
              <a:ext cx="4355" cy="2903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cubicBezTo>
                    <a:pt x="10" y="3"/>
                    <a:pt x="5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0" y="3"/>
                    <a:pt x="15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8237816" y="1681502"/>
              <a:ext cx="2903" cy="0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7"/>
            <p:cNvSpPr/>
            <p:nvPr/>
          </p:nvSpPr>
          <p:spPr>
            <a:xfrm>
              <a:off x="8181203" y="1876020"/>
              <a:ext cx="4355" cy="8761"/>
            </a:xfrm>
            <a:custGeom>
              <a:rect b="b" l="l" r="r" t="t"/>
              <a:pathLst>
                <a:path extrusionOk="0" h="34" w="15">
                  <a:moveTo>
                    <a:pt x="1" y="33"/>
                  </a:moveTo>
                  <a:cubicBezTo>
                    <a:pt x="7" y="22"/>
                    <a:pt x="12" y="11"/>
                    <a:pt x="15" y="0"/>
                  </a:cubicBezTo>
                  <a:cubicBezTo>
                    <a:pt x="11" y="12"/>
                    <a:pt x="6" y="24"/>
                    <a:pt x="0" y="34"/>
                  </a:cubicBezTo>
                  <a:cubicBezTo>
                    <a:pt x="0" y="34"/>
                    <a:pt x="0" y="34"/>
                    <a:pt x="1" y="3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8187009" y="1867310"/>
              <a:ext cx="0" cy="1448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3"/>
                    <a:pt x="0" y="5"/>
                    <a:pt x="0" y="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8187009" y="1870214"/>
              <a:ext cx="0" cy="2907"/>
            </a:xfrm>
            <a:custGeom>
              <a:rect b="b" l="l" r="r" t="t"/>
              <a:pathLst>
                <a:path extrusionOk="0" h="9" w="2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8184106" y="1819407"/>
              <a:ext cx="1452" cy="16059"/>
            </a:xfrm>
            <a:custGeom>
              <a:rect b="b" l="l" r="r" t="t"/>
              <a:pathLst>
                <a:path extrusionOk="0" h="59" w="4">
                  <a:moveTo>
                    <a:pt x="0" y="0"/>
                  </a:moveTo>
                  <a:cubicBezTo>
                    <a:pt x="2" y="20"/>
                    <a:pt x="3" y="39"/>
                    <a:pt x="4" y="59"/>
                  </a:cubicBezTo>
                  <a:cubicBezTo>
                    <a:pt x="3" y="39"/>
                    <a:pt x="2" y="2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8181203" y="1786019"/>
              <a:ext cx="1452" cy="16059"/>
            </a:xfrm>
            <a:custGeom>
              <a:rect b="b" l="l" r="r" t="t"/>
              <a:pathLst>
                <a:path extrusionOk="0" h="59" w="5">
                  <a:moveTo>
                    <a:pt x="5" y="57"/>
                  </a:moveTo>
                  <a:cubicBezTo>
                    <a:pt x="5" y="58"/>
                    <a:pt x="5" y="58"/>
                    <a:pt x="5" y="59"/>
                  </a:cubicBezTo>
                  <a:cubicBezTo>
                    <a:pt x="4" y="39"/>
                    <a:pt x="2" y="20"/>
                    <a:pt x="0" y="0"/>
                  </a:cubicBezTo>
                  <a:cubicBezTo>
                    <a:pt x="1" y="19"/>
                    <a:pt x="3" y="39"/>
                    <a:pt x="5" y="5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8277010" y="1648114"/>
              <a:ext cx="50807" cy="119614"/>
            </a:xfrm>
            <a:custGeom>
              <a:rect b="b" l="l" r="r" t="t"/>
              <a:pathLst>
                <a:path extrusionOk="0" h="412" w="175">
                  <a:moveTo>
                    <a:pt x="3" y="412"/>
                  </a:moveTo>
                  <a:cubicBezTo>
                    <a:pt x="22" y="403"/>
                    <a:pt x="42" y="388"/>
                    <a:pt x="61" y="369"/>
                  </a:cubicBezTo>
                  <a:cubicBezTo>
                    <a:pt x="128" y="300"/>
                    <a:pt x="175" y="184"/>
                    <a:pt x="130" y="102"/>
                  </a:cubicBezTo>
                  <a:cubicBezTo>
                    <a:pt x="116" y="76"/>
                    <a:pt x="115" y="53"/>
                    <a:pt x="126" y="24"/>
                  </a:cubicBezTo>
                  <a:lnTo>
                    <a:pt x="155" y="40"/>
                  </a:lnTo>
                  <a:lnTo>
                    <a:pt x="114" y="17"/>
                  </a:lnTo>
                  <a:cubicBezTo>
                    <a:pt x="109" y="13"/>
                    <a:pt x="107" y="6"/>
                    <a:pt x="110" y="0"/>
                  </a:cubicBezTo>
                  <a:cubicBezTo>
                    <a:pt x="110" y="0"/>
                    <a:pt x="110" y="0"/>
                    <a:pt x="109" y="1"/>
                  </a:cubicBezTo>
                  <a:cubicBezTo>
                    <a:pt x="89" y="43"/>
                    <a:pt x="88" y="78"/>
                    <a:pt x="108" y="114"/>
                  </a:cubicBezTo>
                  <a:cubicBezTo>
                    <a:pt x="146" y="182"/>
                    <a:pt x="105" y="288"/>
                    <a:pt x="44" y="351"/>
                  </a:cubicBezTo>
                  <a:cubicBezTo>
                    <a:pt x="29" y="366"/>
                    <a:pt x="15" y="377"/>
                    <a:pt x="0" y="386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6"/>
                    <a:pt x="1" y="404"/>
                    <a:pt x="3" y="41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8295882" y="1781664"/>
              <a:ext cx="1452" cy="0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8285720" y="1780213"/>
              <a:ext cx="10180" cy="2903"/>
            </a:xfrm>
            <a:custGeom>
              <a:rect b="b" l="l" r="r" t="t"/>
              <a:pathLst>
                <a:path extrusionOk="0" h="8" w="33">
                  <a:moveTo>
                    <a:pt x="0" y="0"/>
                  </a:moveTo>
                  <a:cubicBezTo>
                    <a:pt x="9" y="6"/>
                    <a:pt x="21" y="8"/>
                    <a:pt x="33" y="7"/>
                  </a:cubicBezTo>
                  <a:cubicBezTo>
                    <a:pt x="22" y="8"/>
                    <a:pt x="11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8308946" y="1777309"/>
              <a:ext cx="0" cy="0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8314753" y="1756987"/>
              <a:ext cx="15928" cy="17489"/>
            </a:xfrm>
            <a:custGeom>
              <a:rect b="b" l="l" r="r" t="t"/>
              <a:pathLst>
                <a:path extrusionOk="0" h="61" w="57">
                  <a:moveTo>
                    <a:pt x="45" y="16"/>
                  </a:moveTo>
                  <a:cubicBezTo>
                    <a:pt x="48" y="13"/>
                    <a:pt x="50" y="10"/>
                    <a:pt x="52" y="7"/>
                  </a:cubicBezTo>
                  <a:cubicBezTo>
                    <a:pt x="54" y="5"/>
                    <a:pt x="55" y="2"/>
                    <a:pt x="57" y="0"/>
                  </a:cubicBezTo>
                  <a:cubicBezTo>
                    <a:pt x="41" y="22"/>
                    <a:pt x="22" y="44"/>
                    <a:pt x="0" y="61"/>
                  </a:cubicBezTo>
                  <a:cubicBezTo>
                    <a:pt x="9" y="54"/>
                    <a:pt x="18" y="47"/>
                    <a:pt x="26" y="39"/>
                  </a:cubicBezTo>
                  <a:cubicBezTo>
                    <a:pt x="28" y="36"/>
                    <a:pt x="31" y="33"/>
                    <a:pt x="33" y="31"/>
                  </a:cubicBezTo>
                  <a:cubicBezTo>
                    <a:pt x="37" y="26"/>
                    <a:pt x="41" y="21"/>
                    <a:pt x="45" y="1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8339431" y="1697470"/>
              <a:ext cx="4377" cy="14426"/>
            </a:xfrm>
            <a:custGeom>
              <a:rect b="b" l="l" r="r" t="t"/>
              <a:pathLst>
                <a:path extrusionOk="0" h="53" w="18">
                  <a:moveTo>
                    <a:pt x="5" y="10"/>
                  </a:moveTo>
                  <a:cubicBezTo>
                    <a:pt x="10" y="24"/>
                    <a:pt x="15" y="37"/>
                    <a:pt x="18" y="53"/>
                  </a:cubicBezTo>
                  <a:cubicBezTo>
                    <a:pt x="17" y="37"/>
                    <a:pt x="13" y="22"/>
                    <a:pt x="6" y="11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2" y="3"/>
                    <a:pt x="3" y="7"/>
                    <a:pt x="5" y="1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8333624" y="1749728"/>
              <a:ext cx="1452" cy="2907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cubicBezTo>
                    <a:pt x="1" y="7"/>
                    <a:pt x="2" y="6"/>
                    <a:pt x="3" y="4"/>
                  </a:cubicBezTo>
                  <a:cubicBezTo>
                    <a:pt x="4" y="3"/>
                    <a:pt x="4" y="2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8339431" y="1669889"/>
              <a:ext cx="0" cy="1448"/>
            </a:xfrm>
            <a:custGeom>
              <a:rect b="b" l="l" r="r" t="t"/>
              <a:pathLst>
                <a:path extrusionOk="0" h="3" w="1">
                  <a:moveTo>
                    <a:pt x="0" y="1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8307495" y="1595856"/>
              <a:ext cx="132741" cy="74323"/>
            </a:xfrm>
            <a:custGeom>
              <a:rect b="b" l="l" r="r" t="t"/>
              <a:pathLst>
                <a:path extrusionOk="0" h="256" w="463">
                  <a:moveTo>
                    <a:pt x="7" y="197"/>
                  </a:moveTo>
                  <a:lnTo>
                    <a:pt x="48" y="220"/>
                  </a:lnTo>
                  <a:lnTo>
                    <a:pt x="109" y="255"/>
                  </a:lnTo>
                  <a:lnTo>
                    <a:pt x="109" y="256"/>
                  </a:lnTo>
                  <a:cubicBezTo>
                    <a:pt x="111" y="252"/>
                    <a:pt x="112" y="248"/>
                    <a:pt x="114" y="245"/>
                  </a:cubicBezTo>
                  <a:cubicBezTo>
                    <a:pt x="116" y="239"/>
                    <a:pt x="119" y="235"/>
                    <a:pt x="122" y="230"/>
                  </a:cubicBezTo>
                  <a:cubicBezTo>
                    <a:pt x="122" y="231"/>
                    <a:pt x="121" y="232"/>
                    <a:pt x="120" y="233"/>
                  </a:cubicBezTo>
                  <a:lnTo>
                    <a:pt x="31" y="181"/>
                  </a:lnTo>
                  <a:cubicBezTo>
                    <a:pt x="48" y="153"/>
                    <a:pt x="63" y="145"/>
                    <a:pt x="99" y="127"/>
                  </a:cubicBezTo>
                  <a:cubicBezTo>
                    <a:pt x="132" y="111"/>
                    <a:pt x="164" y="95"/>
                    <a:pt x="198" y="80"/>
                  </a:cubicBezTo>
                  <a:cubicBezTo>
                    <a:pt x="228" y="66"/>
                    <a:pt x="258" y="53"/>
                    <a:pt x="289" y="40"/>
                  </a:cubicBezTo>
                  <a:cubicBezTo>
                    <a:pt x="307" y="32"/>
                    <a:pt x="322" y="27"/>
                    <a:pt x="338" y="32"/>
                  </a:cubicBezTo>
                  <a:lnTo>
                    <a:pt x="410" y="74"/>
                  </a:lnTo>
                  <a:cubicBezTo>
                    <a:pt x="407" y="75"/>
                    <a:pt x="405" y="75"/>
                    <a:pt x="403" y="76"/>
                  </a:cubicBezTo>
                  <a:cubicBezTo>
                    <a:pt x="427" y="68"/>
                    <a:pt x="448" y="68"/>
                    <a:pt x="463" y="77"/>
                  </a:cubicBezTo>
                  <a:cubicBezTo>
                    <a:pt x="463" y="76"/>
                    <a:pt x="462" y="75"/>
                    <a:pt x="462" y="75"/>
                  </a:cubicBezTo>
                  <a:lnTo>
                    <a:pt x="348" y="10"/>
                  </a:lnTo>
                  <a:cubicBezTo>
                    <a:pt x="322" y="0"/>
                    <a:pt x="301" y="8"/>
                    <a:pt x="279" y="17"/>
                  </a:cubicBezTo>
                  <a:cubicBezTo>
                    <a:pt x="248" y="30"/>
                    <a:pt x="218" y="43"/>
                    <a:pt x="187" y="57"/>
                  </a:cubicBezTo>
                  <a:cubicBezTo>
                    <a:pt x="154" y="73"/>
                    <a:pt x="121" y="89"/>
                    <a:pt x="85" y="106"/>
                  </a:cubicBezTo>
                  <a:cubicBezTo>
                    <a:pt x="46" y="126"/>
                    <a:pt x="26" y="136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0" y="186"/>
                    <a:pt x="2" y="193"/>
                    <a:pt x="7" y="19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8352495" y="1635050"/>
              <a:ext cx="34977" cy="17489"/>
            </a:xfrm>
            <a:custGeom>
              <a:rect b="b" l="l" r="r" t="t"/>
              <a:pathLst>
                <a:path extrusionOk="0" h="61" w="122">
                  <a:moveTo>
                    <a:pt x="114" y="3"/>
                  </a:moveTo>
                  <a:cubicBezTo>
                    <a:pt x="81" y="19"/>
                    <a:pt x="48" y="35"/>
                    <a:pt x="15" y="51"/>
                  </a:cubicBezTo>
                  <a:cubicBezTo>
                    <a:pt x="10" y="54"/>
                    <a:pt x="7" y="56"/>
                    <a:pt x="2" y="59"/>
                  </a:cubicBezTo>
                  <a:cubicBezTo>
                    <a:pt x="1" y="60"/>
                    <a:pt x="1" y="60"/>
                    <a:pt x="0" y="61"/>
                  </a:cubicBezTo>
                  <a:cubicBezTo>
                    <a:pt x="5" y="57"/>
                    <a:pt x="10" y="54"/>
                    <a:pt x="15" y="51"/>
                  </a:cubicBezTo>
                  <a:cubicBezTo>
                    <a:pt x="50" y="34"/>
                    <a:pt x="86" y="16"/>
                    <a:pt x="122" y="0"/>
                  </a:cubicBezTo>
                  <a:cubicBezTo>
                    <a:pt x="119" y="1"/>
                    <a:pt x="117" y="2"/>
                    <a:pt x="114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8343785" y="1656824"/>
              <a:ext cx="4351" cy="2925"/>
            </a:xfrm>
            <a:custGeom>
              <a:rect b="b" l="l" r="r" t="t"/>
              <a:pathLst>
                <a:path extrusionOk="0" h="13" w="11">
                  <a:moveTo>
                    <a:pt x="0" y="13"/>
                  </a:moveTo>
                  <a:cubicBezTo>
                    <a:pt x="4" y="9"/>
                    <a:pt x="7" y="4"/>
                    <a:pt x="11" y="0"/>
                  </a:cubicBezTo>
                  <a:cubicBezTo>
                    <a:pt x="7" y="4"/>
                    <a:pt x="4" y="9"/>
                    <a:pt x="0" y="1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8348140" y="1652469"/>
              <a:ext cx="2903" cy="2903"/>
            </a:xfrm>
            <a:custGeom>
              <a:rect b="b" l="l" r="r" t="t"/>
              <a:pathLst>
                <a:path extrusionOk="0" h="8" w="10">
                  <a:moveTo>
                    <a:pt x="10" y="0"/>
                  </a:moveTo>
                  <a:cubicBezTo>
                    <a:pt x="6" y="2"/>
                    <a:pt x="3" y="5"/>
                    <a:pt x="0" y="8"/>
                  </a:cubicBezTo>
                  <a:cubicBezTo>
                    <a:pt x="3" y="5"/>
                    <a:pt x="6" y="2"/>
                    <a:pt x="1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8398947" y="1619082"/>
              <a:ext cx="21753" cy="10180"/>
            </a:xfrm>
            <a:custGeom>
              <a:rect b="b" l="l" r="r" t="t"/>
              <a:pathLst>
                <a:path extrusionOk="0" h="33" w="74">
                  <a:moveTo>
                    <a:pt x="63" y="5"/>
                  </a:moveTo>
                  <a:lnTo>
                    <a:pt x="57" y="7"/>
                  </a:lnTo>
                  <a:cubicBezTo>
                    <a:pt x="38" y="15"/>
                    <a:pt x="19" y="24"/>
                    <a:pt x="0" y="33"/>
                  </a:cubicBezTo>
                  <a:cubicBezTo>
                    <a:pt x="25" y="22"/>
                    <a:pt x="49" y="10"/>
                    <a:pt x="74" y="0"/>
                  </a:cubicBezTo>
                  <a:cubicBezTo>
                    <a:pt x="70" y="1"/>
                    <a:pt x="66" y="3"/>
                    <a:pt x="63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8484594" y="1697470"/>
              <a:ext cx="1459" cy="0"/>
            </a:xfrm>
            <a:custGeom>
              <a:rect b="b" l="l" r="r" t="t"/>
              <a:pathLst>
                <a:path extrusionOk="0" h="3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8441045" y="1672792"/>
              <a:ext cx="71101" cy="24591"/>
            </a:xfrm>
            <a:custGeom>
              <a:rect b="b" l="l" r="r" t="t"/>
              <a:pathLst>
                <a:path extrusionOk="0" h="88" w="248">
                  <a:moveTo>
                    <a:pt x="0" y="88"/>
                  </a:moveTo>
                  <a:cubicBezTo>
                    <a:pt x="17" y="69"/>
                    <a:pt x="33" y="55"/>
                    <a:pt x="61" y="42"/>
                  </a:cubicBezTo>
                  <a:cubicBezTo>
                    <a:pt x="83" y="32"/>
                    <a:pt x="102" y="27"/>
                    <a:pt x="123" y="36"/>
                  </a:cubicBezTo>
                  <a:lnTo>
                    <a:pt x="188" y="74"/>
                  </a:lnTo>
                  <a:cubicBezTo>
                    <a:pt x="187" y="74"/>
                    <a:pt x="187" y="74"/>
                    <a:pt x="186" y="74"/>
                  </a:cubicBezTo>
                  <a:cubicBezTo>
                    <a:pt x="189" y="74"/>
                    <a:pt x="192" y="73"/>
                    <a:pt x="195" y="72"/>
                  </a:cubicBezTo>
                  <a:cubicBezTo>
                    <a:pt x="196" y="72"/>
                    <a:pt x="197" y="72"/>
                    <a:pt x="198" y="72"/>
                  </a:cubicBezTo>
                  <a:cubicBezTo>
                    <a:pt x="201" y="72"/>
                    <a:pt x="204" y="71"/>
                    <a:pt x="207" y="71"/>
                  </a:cubicBezTo>
                  <a:cubicBezTo>
                    <a:pt x="208" y="71"/>
                    <a:pt x="209" y="71"/>
                    <a:pt x="210" y="71"/>
                  </a:cubicBezTo>
                  <a:cubicBezTo>
                    <a:pt x="213" y="71"/>
                    <a:pt x="216" y="71"/>
                    <a:pt x="219" y="71"/>
                  </a:cubicBezTo>
                  <a:cubicBezTo>
                    <a:pt x="220" y="71"/>
                    <a:pt x="221" y="72"/>
                    <a:pt x="222" y="72"/>
                  </a:cubicBezTo>
                  <a:cubicBezTo>
                    <a:pt x="225" y="72"/>
                    <a:pt x="227" y="72"/>
                    <a:pt x="230" y="73"/>
                  </a:cubicBezTo>
                  <a:cubicBezTo>
                    <a:pt x="232" y="73"/>
                    <a:pt x="233" y="74"/>
                    <a:pt x="234" y="74"/>
                  </a:cubicBezTo>
                  <a:cubicBezTo>
                    <a:pt x="236" y="75"/>
                    <a:pt x="239" y="75"/>
                    <a:pt x="241" y="76"/>
                  </a:cubicBezTo>
                  <a:cubicBezTo>
                    <a:pt x="241" y="76"/>
                    <a:pt x="241" y="76"/>
                    <a:pt x="241" y="76"/>
                  </a:cubicBezTo>
                  <a:cubicBezTo>
                    <a:pt x="241" y="76"/>
                    <a:pt x="241" y="76"/>
                    <a:pt x="241" y="76"/>
                  </a:cubicBezTo>
                  <a:cubicBezTo>
                    <a:pt x="243" y="77"/>
                    <a:pt x="245" y="78"/>
                    <a:pt x="248" y="79"/>
                  </a:cubicBezTo>
                  <a:cubicBezTo>
                    <a:pt x="247" y="79"/>
                    <a:pt x="247" y="79"/>
                    <a:pt x="247" y="79"/>
                  </a:cubicBezTo>
                  <a:lnTo>
                    <a:pt x="134" y="14"/>
                  </a:lnTo>
                  <a:cubicBezTo>
                    <a:pt x="102" y="0"/>
                    <a:pt x="74" y="9"/>
                    <a:pt x="50" y="19"/>
                  </a:cubicBezTo>
                  <a:cubicBezTo>
                    <a:pt x="31" y="28"/>
                    <a:pt x="16" y="38"/>
                    <a:pt x="4" y="49"/>
                  </a:cubicBezTo>
                  <a:cubicBezTo>
                    <a:pt x="2" y="62"/>
                    <a:pt x="1" y="75"/>
                    <a:pt x="0" y="8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8468626" y="1709083"/>
              <a:ext cx="1452" cy="1437"/>
            </a:xfrm>
            <a:custGeom>
              <a:rect b="b" l="l" r="r" t="t"/>
              <a:pathLst>
                <a:path extrusionOk="0" h="9" w="8">
                  <a:moveTo>
                    <a:pt x="0" y="9"/>
                  </a:moveTo>
                  <a:cubicBezTo>
                    <a:pt x="3" y="6"/>
                    <a:pt x="5" y="3"/>
                    <a:pt x="8" y="0"/>
                  </a:cubicBezTo>
                  <a:cubicBezTo>
                    <a:pt x="6" y="2"/>
                    <a:pt x="5" y="4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8442496" y="1729406"/>
              <a:ext cx="4380" cy="0"/>
            </a:xfrm>
            <a:custGeom>
              <a:rect b="b" l="l" r="r" t="t"/>
              <a:pathLst>
                <a:path extrusionOk="0" h="3" w="17">
                  <a:moveTo>
                    <a:pt x="0" y="0"/>
                  </a:moveTo>
                  <a:cubicBezTo>
                    <a:pt x="3" y="0"/>
                    <a:pt x="5" y="0"/>
                    <a:pt x="9" y="0"/>
                  </a:cubicBezTo>
                  <a:cubicBezTo>
                    <a:pt x="11" y="0"/>
                    <a:pt x="14" y="0"/>
                    <a:pt x="17" y="0"/>
                  </a:cubicBezTo>
                  <a:cubicBezTo>
                    <a:pt x="11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8455561" y="1717793"/>
              <a:ext cx="5836" cy="8721"/>
            </a:xfrm>
            <a:custGeom>
              <a:rect b="b" l="l" r="r" t="t"/>
              <a:pathLst>
                <a:path extrusionOk="0" h="27" w="24">
                  <a:moveTo>
                    <a:pt x="0" y="27"/>
                  </a:moveTo>
                  <a:cubicBezTo>
                    <a:pt x="7" y="21"/>
                    <a:pt x="15" y="13"/>
                    <a:pt x="21" y="4"/>
                  </a:cubicBezTo>
                  <a:cubicBezTo>
                    <a:pt x="22" y="3"/>
                    <a:pt x="23" y="2"/>
                    <a:pt x="24" y="0"/>
                  </a:cubicBezTo>
                  <a:cubicBezTo>
                    <a:pt x="17" y="10"/>
                    <a:pt x="9" y="19"/>
                    <a:pt x="0" y="2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8478787" y="1698921"/>
              <a:ext cx="2914" cy="2896"/>
            </a:xfrm>
            <a:custGeom>
              <a:rect b="b" l="l" r="r" t="t"/>
              <a:pathLst>
                <a:path extrusionOk="0" h="7" w="11">
                  <a:moveTo>
                    <a:pt x="11" y="0"/>
                  </a:moveTo>
                  <a:cubicBezTo>
                    <a:pt x="7" y="2"/>
                    <a:pt x="4" y="5"/>
                    <a:pt x="0" y="7"/>
                  </a:cubicBezTo>
                  <a:cubicBezTo>
                    <a:pt x="4" y="5"/>
                    <a:pt x="7" y="2"/>
                    <a:pt x="1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8472981" y="1703276"/>
              <a:ext cx="4355" cy="2925"/>
            </a:xfrm>
            <a:custGeom>
              <a:rect b="b" l="l" r="r" t="t"/>
              <a:pathLst>
                <a:path extrusionOk="0" h="13" w="15">
                  <a:moveTo>
                    <a:pt x="15" y="0"/>
                  </a:moveTo>
                  <a:cubicBezTo>
                    <a:pt x="10" y="4"/>
                    <a:pt x="5" y="9"/>
                    <a:pt x="0" y="13"/>
                  </a:cubicBezTo>
                  <a:cubicBezTo>
                    <a:pt x="5" y="9"/>
                    <a:pt x="10" y="4"/>
                    <a:pt x="1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8448303" y="1726502"/>
              <a:ext cx="5792" cy="2914"/>
            </a:xfrm>
            <a:custGeom>
              <a:rect b="b" l="l" r="r" t="t"/>
              <a:pathLst>
                <a:path extrusionOk="0" h="11" w="21">
                  <a:moveTo>
                    <a:pt x="21" y="0"/>
                  </a:moveTo>
                  <a:cubicBezTo>
                    <a:pt x="13" y="6"/>
                    <a:pt x="6" y="9"/>
                    <a:pt x="0" y="11"/>
                  </a:cubicBezTo>
                  <a:cubicBezTo>
                    <a:pt x="7" y="9"/>
                    <a:pt x="14" y="6"/>
                    <a:pt x="2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8314753" y="1922472"/>
              <a:ext cx="39278" cy="69381"/>
            </a:xfrm>
            <a:custGeom>
              <a:rect b="b" l="l" r="r" t="t"/>
              <a:pathLst>
                <a:path extrusionOk="0" h="242" w="137">
                  <a:moveTo>
                    <a:pt x="112" y="198"/>
                  </a:moveTo>
                  <a:lnTo>
                    <a:pt x="38" y="156"/>
                  </a:lnTo>
                  <a:cubicBezTo>
                    <a:pt x="29" y="150"/>
                    <a:pt x="25" y="141"/>
                    <a:pt x="25" y="125"/>
                  </a:cubicBezTo>
                  <a:cubicBezTo>
                    <a:pt x="26" y="111"/>
                    <a:pt x="30" y="96"/>
                    <a:pt x="34" y="81"/>
                  </a:cubicBezTo>
                  <a:cubicBezTo>
                    <a:pt x="39" y="63"/>
                    <a:pt x="44" y="43"/>
                    <a:pt x="45" y="21"/>
                  </a:cubicBezTo>
                  <a:cubicBezTo>
                    <a:pt x="45" y="14"/>
                    <a:pt x="45" y="7"/>
                    <a:pt x="45" y="0"/>
                  </a:cubicBezTo>
                  <a:cubicBezTo>
                    <a:pt x="37" y="3"/>
                    <a:pt x="29" y="7"/>
                    <a:pt x="20" y="11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4"/>
                    <a:pt x="20" y="17"/>
                    <a:pt x="20" y="20"/>
                  </a:cubicBezTo>
                  <a:cubicBezTo>
                    <a:pt x="19" y="40"/>
                    <a:pt x="14" y="57"/>
                    <a:pt x="10" y="74"/>
                  </a:cubicBezTo>
                  <a:cubicBezTo>
                    <a:pt x="5" y="91"/>
                    <a:pt x="1" y="107"/>
                    <a:pt x="0" y="125"/>
                  </a:cubicBezTo>
                  <a:cubicBezTo>
                    <a:pt x="1" y="142"/>
                    <a:pt x="4" y="163"/>
                    <a:pt x="25" y="177"/>
                  </a:cubicBezTo>
                  <a:lnTo>
                    <a:pt x="137" y="241"/>
                  </a:lnTo>
                  <a:cubicBezTo>
                    <a:pt x="137" y="241"/>
                    <a:pt x="137" y="241"/>
                    <a:pt x="137" y="242"/>
                  </a:cubicBezTo>
                  <a:cubicBezTo>
                    <a:pt x="133" y="239"/>
                    <a:pt x="129" y="236"/>
                    <a:pt x="125" y="232"/>
                  </a:cubicBezTo>
                  <a:cubicBezTo>
                    <a:pt x="118" y="223"/>
                    <a:pt x="113" y="212"/>
                    <a:pt x="112" y="19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8351044" y="1950053"/>
              <a:ext cx="1452" cy="5836"/>
            </a:xfrm>
            <a:custGeom>
              <a:rect b="b" l="l" r="r" t="t"/>
              <a:pathLst>
                <a:path extrusionOk="0" h="24" w="4">
                  <a:moveTo>
                    <a:pt x="4" y="0"/>
                  </a:moveTo>
                  <a:cubicBezTo>
                    <a:pt x="3" y="8"/>
                    <a:pt x="2" y="16"/>
                    <a:pt x="0" y="24"/>
                  </a:cubicBezTo>
                  <a:cubicBezTo>
                    <a:pt x="2" y="16"/>
                    <a:pt x="3" y="9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8351044" y="1935537"/>
              <a:ext cx="0" cy="4340"/>
            </a:xfrm>
            <a:custGeom>
              <a:rect b="b" l="l" r="r" t="t"/>
              <a:pathLst>
                <a:path extrusionOk="0" h="13" w="2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8352495" y="1942795"/>
              <a:ext cx="0" cy="4355"/>
            </a:xfrm>
            <a:custGeom>
              <a:rect b="b" l="l" r="r" t="t"/>
              <a:pathLst>
                <a:path extrusionOk="0" h="15" w="120000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11"/>
                    <a:pt x="0" y="7"/>
                    <a:pt x="0" y="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8349592" y="1931182"/>
              <a:ext cx="1459" cy="4380"/>
            </a:xfrm>
            <a:custGeom>
              <a:rect b="b" l="l" r="r" t="t"/>
              <a:pathLst>
                <a:path extrusionOk="0" h="17" w="6">
                  <a:moveTo>
                    <a:pt x="0" y="0"/>
                  </a:moveTo>
                  <a:cubicBezTo>
                    <a:pt x="3" y="5"/>
                    <a:pt x="5" y="11"/>
                    <a:pt x="6" y="17"/>
                  </a:cubicBezTo>
                  <a:cubicBezTo>
                    <a:pt x="5" y="11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8346689" y="1925376"/>
              <a:ext cx="0" cy="145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8342334" y="1922472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8348140" y="1957312"/>
              <a:ext cx="2903" cy="8735"/>
            </a:xfrm>
            <a:custGeom>
              <a:rect b="b" l="l" r="r" t="t"/>
              <a:pathLst>
                <a:path extrusionOk="0" h="29" w="8">
                  <a:moveTo>
                    <a:pt x="0" y="29"/>
                  </a:moveTo>
                  <a:cubicBezTo>
                    <a:pt x="1" y="27"/>
                    <a:pt x="1" y="26"/>
                    <a:pt x="2" y="25"/>
                  </a:cubicBezTo>
                  <a:cubicBezTo>
                    <a:pt x="4" y="17"/>
                    <a:pt x="7" y="8"/>
                    <a:pt x="8" y="0"/>
                  </a:cubicBezTo>
                  <a:cubicBezTo>
                    <a:pt x="7" y="7"/>
                    <a:pt x="5" y="14"/>
                    <a:pt x="3" y="20"/>
                  </a:cubicBezTo>
                  <a:cubicBezTo>
                    <a:pt x="2" y="23"/>
                    <a:pt x="1" y="26"/>
                    <a:pt x="0" y="2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8147815" y="1981989"/>
              <a:ext cx="40424" cy="94936"/>
            </a:xfrm>
            <a:custGeom>
              <a:rect b="b" l="l" r="r" t="t"/>
              <a:pathLst>
                <a:path extrusionOk="0" h="327" w="141">
                  <a:moveTo>
                    <a:pt x="118" y="286"/>
                  </a:moveTo>
                  <a:lnTo>
                    <a:pt x="42" y="242"/>
                  </a:lnTo>
                  <a:cubicBezTo>
                    <a:pt x="26" y="229"/>
                    <a:pt x="31" y="192"/>
                    <a:pt x="35" y="165"/>
                  </a:cubicBezTo>
                  <a:cubicBezTo>
                    <a:pt x="36" y="158"/>
                    <a:pt x="37" y="151"/>
                    <a:pt x="37" y="146"/>
                  </a:cubicBezTo>
                  <a:cubicBezTo>
                    <a:pt x="41" y="100"/>
                    <a:pt x="45" y="54"/>
                    <a:pt x="47" y="8"/>
                  </a:cubicBezTo>
                  <a:cubicBezTo>
                    <a:pt x="48" y="6"/>
                    <a:pt x="48" y="3"/>
                    <a:pt x="48" y="0"/>
                  </a:cubicBezTo>
                  <a:cubicBezTo>
                    <a:pt x="39" y="10"/>
                    <a:pt x="30" y="20"/>
                    <a:pt x="21" y="28"/>
                  </a:cubicBezTo>
                  <a:cubicBezTo>
                    <a:pt x="19" y="66"/>
                    <a:pt x="16" y="105"/>
                    <a:pt x="13" y="143"/>
                  </a:cubicBezTo>
                  <a:cubicBezTo>
                    <a:pt x="12" y="149"/>
                    <a:pt x="11" y="155"/>
                    <a:pt x="10" y="162"/>
                  </a:cubicBezTo>
                  <a:cubicBezTo>
                    <a:pt x="6" y="197"/>
                    <a:pt x="0" y="240"/>
                    <a:pt x="27" y="262"/>
                  </a:cubicBezTo>
                  <a:lnTo>
                    <a:pt x="139" y="326"/>
                  </a:lnTo>
                  <a:cubicBezTo>
                    <a:pt x="139" y="327"/>
                    <a:pt x="140" y="327"/>
                    <a:pt x="141" y="327"/>
                  </a:cubicBezTo>
                  <a:cubicBezTo>
                    <a:pt x="139" y="326"/>
                    <a:pt x="137" y="325"/>
                    <a:pt x="136" y="324"/>
                  </a:cubicBezTo>
                  <a:cubicBezTo>
                    <a:pt x="128" y="318"/>
                    <a:pt x="119" y="306"/>
                    <a:pt x="118" y="28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8185558" y="1970376"/>
              <a:ext cx="1452" cy="0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8187009" y="1971828"/>
              <a:ext cx="0" cy="1452"/>
            </a:xfrm>
            <a:custGeom>
              <a:rect b="b" l="l" r="r" t="t"/>
              <a:pathLst>
                <a:path extrusionOk="0" h="4" w="1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8184106" y="1967473"/>
              <a:ext cx="0" cy="0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8185558" y="1968925"/>
              <a:ext cx="0" cy="0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8184106" y="2016828"/>
              <a:ext cx="0" cy="4369"/>
            </a:xfrm>
            <a:custGeom>
              <a:rect b="b" l="l" r="r" t="t"/>
              <a:pathLst>
                <a:path extrusionOk="0" h="14" w="1">
                  <a:moveTo>
                    <a:pt x="0" y="0"/>
                  </a:moveTo>
                  <a:cubicBezTo>
                    <a:pt x="0" y="5"/>
                    <a:pt x="0" y="9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8187009" y="1974731"/>
              <a:ext cx="0" cy="2907"/>
            </a:xfrm>
            <a:custGeom>
              <a:rect b="b" l="l" r="r" t="t"/>
              <a:pathLst>
                <a:path extrusionOk="0" h="9" w="120000">
                  <a:moveTo>
                    <a:pt x="0" y="7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8181203" y="2041506"/>
              <a:ext cx="1452" cy="18871"/>
            </a:xfrm>
            <a:custGeom>
              <a:rect b="b" l="l" r="r" t="t"/>
              <a:pathLst>
                <a:path extrusionOk="0" h="65" w="5">
                  <a:moveTo>
                    <a:pt x="0" y="65"/>
                  </a:moveTo>
                  <a:cubicBezTo>
                    <a:pt x="2" y="43"/>
                    <a:pt x="4" y="21"/>
                    <a:pt x="5" y="0"/>
                  </a:cubicBezTo>
                  <a:cubicBezTo>
                    <a:pt x="5" y="2"/>
                    <a:pt x="5" y="3"/>
                    <a:pt x="5" y="5"/>
                  </a:cubicBezTo>
                  <a:cubicBezTo>
                    <a:pt x="2" y="23"/>
                    <a:pt x="0" y="45"/>
                    <a:pt x="0" y="6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8067870" y="1867271"/>
              <a:ext cx="113225" cy="132097"/>
            </a:xfrm>
            <a:custGeom>
              <a:rect b="b" l="l" r="r" t="t"/>
              <a:pathLst>
                <a:path extrusionOk="0" h="459" w="397">
                  <a:moveTo>
                    <a:pt x="115" y="384"/>
                  </a:moveTo>
                  <a:cubicBezTo>
                    <a:pt x="116" y="393"/>
                    <a:pt x="117" y="402"/>
                    <a:pt x="120" y="411"/>
                  </a:cubicBezTo>
                  <a:lnTo>
                    <a:pt x="56" y="374"/>
                  </a:lnTo>
                  <a:cubicBezTo>
                    <a:pt x="39" y="361"/>
                    <a:pt x="33" y="345"/>
                    <a:pt x="29" y="323"/>
                  </a:cubicBezTo>
                  <a:cubicBezTo>
                    <a:pt x="25" y="292"/>
                    <a:pt x="29" y="264"/>
                    <a:pt x="43" y="227"/>
                  </a:cubicBezTo>
                  <a:cubicBezTo>
                    <a:pt x="61" y="180"/>
                    <a:pt x="86" y="143"/>
                    <a:pt x="121" y="111"/>
                  </a:cubicBezTo>
                  <a:cubicBezTo>
                    <a:pt x="144" y="92"/>
                    <a:pt x="162" y="81"/>
                    <a:pt x="183" y="76"/>
                  </a:cubicBezTo>
                  <a:cubicBezTo>
                    <a:pt x="192" y="74"/>
                    <a:pt x="199" y="73"/>
                    <a:pt x="206" y="73"/>
                  </a:cubicBezTo>
                  <a:cubicBezTo>
                    <a:pt x="218" y="72"/>
                    <a:pt x="230" y="71"/>
                    <a:pt x="248" y="64"/>
                  </a:cubicBezTo>
                  <a:cubicBezTo>
                    <a:pt x="269" y="55"/>
                    <a:pt x="281" y="44"/>
                    <a:pt x="293" y="30"/>
                  </a:cubicBezTo>
                  <a:lnTo>
                    <a:pt x="382" y="82"/>
                  </a:lnTo>
                  <a:cubicBezTo>
                    <a:pt x="387" y="76"/>
                    <a:pt x="392" y="69"/>
                    <a:pt x="397" y="62"/>
                  </a:cubicBezTo>
                  <a:lnTo>
                    <a:pt x="307" y="10"/>
                  </a:lnTo>
                  <a:lnTo>
                    <a:pt x="296" y="3"/>
                  </a:lnTo>
                  <a:cubicBezTo>
                    <a:pt x="291" y="0"/>
                    <a:pt x="284" y="2"/>
                    <a:pt x="280" y="6"/>
                  </a:cubicBezTo>
                  <a:cubicBezTo>
                    <a:pt x="276" y="12"/>
                    <a:pt x="272" y="16"/>
                    <a:pt x="268" y="20"/>
                  </a:cubicBezTo>
                  <a:cubicBezTo>
                    <a:pt x="267" y="21"/>
                    <a:pt x="266" y="22"/>
                    <a:pt x="265" y="23"/>
                  </a:cubicBezTo>
                  <a:cubicBezTo>
                    <a:pt x="261" y="27"/>
                    <a:pt x="257" y="30"/>
                    <a:pt x="253" y="33"/>
                  </a:cubicBezTo>
                  <a:cubicBezTo>
                    <a:pt x="253" y="33"/>
                    <a:pt x="253" y="33"/>
                    <a:pt x="253" y="33"/>
                  </a:cubicBezTo>
                  <a:cubicBezTo>
                    <a:pt x="248" y="36"/>
                    <a:pt x="244" y="38"/>
                    <a:pt x="238" y="41"/>
                  </a:cubicBezTo>
                  <a:cubicBezTo>
                    <a:pt x="238" y="41"/>
                    <a:pt x="238" y="41"/>
                    <a:pt x="238" y="41"/>
                  </a:cubicBezTo>
                  <a:cubicBezTo>
                    <a:pt x="236" y="42"/>
                    <a:pt x="233" y="43"/>
                    <a:pt x="231" y="43"/>
                  </a:cubicBezTo>
                  <a:cubicBezTo>
                    <a:pt x="230" y="44"/>
                    <a:pt x="229" y="44"/>
                    <a:pt x="228" y="44"/>
                  </a:cubicBezTo>
                  <a:cubicBezTo>
                    <a:pt x="219" y="47"/>
                    <a:pt x="212" y="47"/>
                    <a:pt x="204" y="48"/>
                  </a:cubicBezTo>
                  <a:cubicBezTo>
                    <a:pt x="197" y="48"/>
                    <a:pt x="188" y="49"/>
                    <a:pt x="177" y="52"/>
                  </a:cubicBezTo>
                  <a:cubicBezTo>
                    <a:pt x="145" y="60"/>
                    <a:pt x="123" y="77"/>
                    <a:pt x="104" y="92"/>
                  </a:cubicBezTo>
                  <a:cubicBezTo>
                    <a:pt x="66" y="127"/>
                    <a:pt x="39" y="167"/>
                    <a:pt x="19" y="218"/>
                  </a:cubicBezTo>
                  <a:cubicBezTo>
                    <a:pt x="5" y="259"/>
                    <a:pt x="0" y="292"/>
                    <a:pt x="4" y="327"/>
                  </a:cubicBezTo>
                  <a:cubicBezTo>
                    <a:pt x="8" y="350"/>
                    <a:pt x="16" y="375"/>
                    <a:pt x="43" y="395"/>
                  </a:cubicBezTo>
                  <a:lnTo>
                    <a:pt x="154" y="459"/>
                  </a:lnTo>
                  <a:cubicBezTo>
                    <a:pt x="154" y="459"/>
                    <a:pt x="154" y="459"/>
                    <a:pt x="154" y="459"/>
                  </a:cubicBezTo>
                  <a:cubicBezTo>
                    <a:pt x="132" y="445"/>
                    <a:pt x="118" y="419"/>
                    <a:pt x="115" y="38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8124482" y="1915174"/>
              <a:ext cx="2903" cy="2903"/>
            </a:xfrm>
            <a:custGeom>
              <a:rect b="b" l="l" r="r" t="t"/>
              <a:pathLst>
                <a:path extrusionOk="0" h="11" w="11">
                  <a:moveTo>
                    <a:pt x="0" y="11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8121579" y="1918077"/>
              <a:ext cx="1452" cy="2903"/>
            </a:xfrm>
            <a:custGeom>
              <a:rect b="b" l="l" r="r" t="t"/>
              <a:pathLst>
                <a:path extrusionOk="0" h="10" w="9">
                  <a:moveTo>
                    <a:pt x="9" y="0"/>
                  </a:moveTo>
                  <a:cubicBezTo>
                    <a:pt x="6" y="3"/>
                    <a:pt x="3" y="6"/>
                    <a:pt x="0" y="10"/>
                  </a:cubicBezTo>
                  <a:cubicBezTo>
                    <a:pt x="3" y="6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8127386" y="1910819"/>
              <a:ext cx="4355" cy="4354"/>
            </a:xfrm>
            <a:custGeom>
              <a:rect b="b" l="l" r="r" t="t"/>
              <a:pathLst>
                <a:path extrusionOk="0" h="11" w="12">
                  <a:moveTo>
                    <a:pt x="12" y="0"/>
                  </a:moveTo>
                  <a:cubicBezTo>
                    <a:pt x="8" y="3"/>
                    <a:pt x="4" y="7"/>
                    <a:pt x="0" y="11"/>
                  </a:cubicBezTo>
                  <a:cubicBezTo>
                    <a:pt x="4" y="7"/>
                    <a:pt x="8" y="3"/>
                    <a:pt x="1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8111418" y="1931142"/>
              <a:ext cx="2903" cy="4354"/>
            </a:xfrm>
            <a:custGeom>
              <a:rect b="b" l="l" r="r" t="t"/>
              <a:pathLst>
                <a:path extrusionOk="0" h="14" w="8">
                  <a:moveTo>
                    <a:pt x="8" y="0"/>
                  </a:moveTo>
                  <a:cubicBezTo>
                    <a:pt x="6" y="5"/>
                    <a:pt x="3" y="9"/>
                    <a:pt x="0" y="14"/>
                  </a:cubicBezTo>
                  <a:cubicBezTo>
                    <a:pt x="3" y="9"/>
                    <a:pt x="6" y="5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8117225" y="1922432"/>
              <a:ext cx="2903" cy="2903"/>
            </a:xfrm>
            <a:custGeom>
              <a:rect b="b" l="l" r="r" t="t"/>
              <a:pathLst>
                <a:path extrusionOk="0" h="10" w="8">
                  <a:moveTo>
                    <a:pt x="8" y="0"/>
                  </a:moveTo>
                  <a:cubicBezTo>
                    <a:pt x="6" y="3"/>
                    <a:pt x="3" y="6"/>
                    <a:pt x="0" y="10"/>
                  </a:cubicBezTo>
                  <a:cubicBezTo>
                    <a:pt x="3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8101257" y="1960174"/>
              <a:ext cx="0" cy="1451"/>
            </a:xfrm>
            <a:custGeom>
              <a:rect b="b" l="l" r="r" t="t"/>
              <a:pathLst>
                <a:path extrusionOk="0" h="6" w="1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8136095" y="1906464"/>
              <a:ext cx="1452" cy="1451"/>
            </a:xfrm>
            <a:custGeom>
              <a:rect b="b" l="l" r="r" t="t"/>
              <a:pathLst>
                <a:path extrusionOk="0" h="6" w="9">
                  <a:moveTo>
                    <a:pt x="9" y="0"/>
                  </a:moveTo>
                  <a:cubicBezTo>
                    <a:pt x="6" y="2"/>
                    <a:pt x="3" y="4"/>
                    <a:pt x="0" y="6"/>
                  </a:cubicBezTo>
                  <a:cubicBezTo>
                    <a:pt x="3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8102709" y="1935496"/>
              <a:ext cx="8710" cy="23226"/>
            </a:xfrm>
            <a:custGeom>
              <a:rect b="b" l="l" r="r" t="t"/>
              <a:pathLst>
                <a:path extrusionOk="0" h="80" w="32">
                  <a:moveTo>
                    <a:pt x="32" y="0"/>
                  </a:moveTo>
                  <a:cubicBezTo>
                    <a:pt x="17" y="27"/>
                    <a:pt x="6" y="53"/>
                    <a:pt x="0" y="80"/>
                  </a:cubicBezTo>
                  <a:cubicBezTo>
                    <a:pt x="7" y="53"/>
                    <a:pt x="18" y="26"/>
                    <a:pt x="3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8131741" y="1909367"/>
              <a:ext cx="2903" cy="1451"/>
            </a:xfrm>
            <a:custGeom>
              <a:rect b="b" l="l" r="r" t="t"/>
              <a:pathLst>
                <a:path extrusionOk="0" h="8" w="11">
                  <a:moveTo>
                    <a:pt x="11" y="0"/>
                  </a:moveTo>
                  <a:cubicBezTo>
                    <a:pt x="7" y="3"/>
                    <a:pt x="4" y="5"/>
                    <a:pt x="0" y="8"/>
                  </a:cubicBezTo>
                  <a:cubicBezTo>
                    <a:pt x="4" y="5"/>
                    <a:pt x="7" y="3"/>
                    <a:pt x="1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8114321" y="1926786"/>
              <a:ext cx="2903" cy="2903"/>
            </a:xfrm>
            <a:custGeom>
              <a:rect b="b" l="l" r="r" t="t"/>
              <a:pathLst>
                <a:path extrusionOk="0" h="14" w="9">
                  <a:moveTo>
                    <a:pt x="0" y="14"/>
                  </a:moveTo>
                  <a:cubicBezTo>
                    <a:pt x="3" y="9"/>
                    <a:pt x="6" y="5"/>
                    <a:pt x="9" y="0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3" y="9"/>
                    <a:pt x="2" y="12"/>
                    <a:pt x="0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8099805" y="1970335"/>
              <a:ext cx="0" cy="2903"/>
            </a:xfrm>
            <a:custGeom>
              <a:rect b="b" l="l" r="r" t="t"/>
              <a:pathLst>
                <a:path extrusionOk="0" h="10" w="1">
                  <a:moveTo>
                    <a:pt x="0" y="10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8099805" y="1974690"/>
              <a:ext cx="0" cy="1451"/>
            </a:xfrm>
            <a:custGeom>
              <a:rect b="b" l="l" r="r" t="t"/>
              <a:pathLst>
                <a:path extrusionOk="0" h="7" w="1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8140450" y="1903561"/>
              <a:ext cx="2903" cy="1451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cubicBezTo>
                    <a:pt x="4" y="3"/>
                    <a:pt x="8" y="1"/>
                    <a:pt x="12" y="0"/>
                  </a:cubicBezTo>
                  <a:cubicBezTo>
                    <a:pt x="8" y="2"/>
                    <a:pt x="4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8101257" y="1965980"/>
              <a:ext cx="0" cy="0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8170934" y="1894851"/>
              <a:ext cx="2903" cy="1451"/>
            </a:xfrm>
            <a:custGeom>
              <a:rect b="b" l="l" r="r" t="t"/>
              <a:pathLst>
                <a:path extrusionOk="0" h="4" w="7">
                  <a:moveTo>
                    <a:pt x="0" y="4"/>
                  </a:moveTo>
                  <a:cubicBezTo>
                    <a:pt x="2" y="3"/>
                    <a:pt x="5" y="1"/>
                    <a:pt x="7" y="0"/>
                  </a:cubicBezTo>
                  <a:cubicBezTo>
                    <a:pt x="5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8175289" y="1891948"/>
              <a:ext cx="1452" cy="1451"/>
            </a:xfrm>
            <a:custGeom>
              <a:rect b="b" l="l" r="r" t="t"/>
              <a:pathLst>
                <a:path extrusionOk="0" h="6" w="6">
                  <a:moveTo>
                    <a:pt x="0" y="6"/>
                  </a:moveTo>
                  <a:cubicBezTo>
                    <a:pt x="2" y="4"/>
                    <a:pt x="4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8156418" y="1899206"/>
              <a:ext cx="8710" cy="1451"/>
            </a:xfrm>
            <a:custGeom>
              <a:rect b="b" l="l" r="r" t="t"/>
              <a:pathLst>
                <a:path extrusionOk="0" h="6" w="31">
                  <a:moveTo>
                    <a:pt x="2" y="5"/>
                  </a:moveTo>
                  <a:cubicBezTo>
                    <a:pt x="1" y="6"/>
                    <a:pt x="1" y="6"/>
                    <a:pt x="0" y="6"/>
                  </a:cubicBezTo>
                  <a:cubicBezTo>
                    <a:pt x="2" y="6"/>
                    <a:pt x="3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12" y="5"/>
                    <a:pt x="18" y="4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7" y="2"/>
                    <a:pt x="29" y="1"/>
                    <a:pt x="31" y="0"/>
                  </a:cubicBezTo>
                  <a:cubicBezTo>
                    <a:pt x="21" y="3"/>
                    <a:pt x="12" y="4"/>
                    <a:pt x="2" y="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8514966" y="1697432"/>
              <a:ext cx="5806" cy="7258"/>
            </a:xfrm>
            <a:custGeom>
              <a:rect b="b" l="l" r="r" t="t"/>
              <a:pathLst>
                <a:path extrusionOk="0" h="25" w="22">
                  <a:moveTo>
                    <a:pt x="22" y="25"/>
                  </a:moveTo>
                  <a:cubicBezTo>
                    <a:pt x="17" y="15"/>
                    <a:pt x="9" y="6"/>
                    <a:pt x="0" y="0"/>
                  </a:cubicBezTo>
                  <a:cubicBezTo>
                    <a:pt x="9" y="6"/>
                    <a:pt x="16" y="15"/>
                    <a:pt x="22" y="2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8288515" y="2003722"/>
              <a:ext cx="2903" cy="11613"/>
            </a:xfrm>
            <a:custGeom>
              <a:rect b="b" l="l" r="r" t="t"/>
              <a:pathLst>
                <a:path extrusionOk="0" h="39" w="9">
                  <a:moveTo>
                    <a:pt x="0" y="0"/>
                  </a:moveTo>
                  <a:cubicBezTo>
                    <a:pt x="6" y="11"/>
                    <a:pt x="9" y="24"/>
                    <a:pt x="8" y="39"/>
                  </a:cubicBezTo>
                  <a:cubicBezTo>
                    <a:pt x="9" y="24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8419160" y="1706142"/>
              <a:ext cx="107419" cy="248226"/>
            </a:xfrm>
            <a:custGeom>
              <a:rect b="b" l="l" r="r" t="t"/>
              <a:pathLst>
                <a:path extrusionOk="0" h="866" w="371">
                  <a:moveTo>
                    <a:pt x="357" y="0"/>
                  </a:moveTo>
                  <a:cubicBezTo>
                    <a:pt x="360" y="5"/>
                    <a:pt x="362" y="10"/>
                    <a:pt x="364" y="16"/>
                  </a:cubicBezTo>
                  <a:cubicBezTo>
                    <a:pt x="366" y="21"/>
                    <a:pt x="364" y="27"/>
                    <a:pt x="360" y="30"/>
                  </a:cubicBezTo>
                  <a:cubicBezTo>
                    <a:pt x="355" y="34"/>
                    <a:pt x="350" y="39"/>
                    <a:pt x="344" y="43"/>
                  </a:cubicBezTo>
                  <a:cubicBezTo>
                    <a:pt x="345" y="49"/>
                    <a:pt x="346" y="55"/>
                    <a:pt x="346" y="62"/>
                  </a:cubicBezTo>
                  <a:cubicBezTo>
                    <a:pt x="346" y="141"/>
                    <a:pt x="290" y="237"/>
                    <a:pt x="222" y="276"/>
                  </a:cubicBezTo>
                  <a:cubicBezTo>
                    <a:pt x="204" y="287"/>
                    <a:pt x="185" y="292"/>
                    <a:pt x="169" y="292"/>
                  </a:cubicBezTo>
                  <a:cubicBezTo>
                    <a:pt x="151" y="292"/>
                    <a:pt x="133" y="296"/>
                    <a:pt x="114" y="306"/>
                  </a:cubicBezTo>
                  <a:cubicBezTo>
                    <a:pt x="93" y="317"/>
                    <a:pt x="76" y="335"/>
                    <a:pt x="61" y="360"/>
                  </a:cubicBezTo>
                  <a:cubicBezTo>
                    <a:pt x="47" y="385"/>
                    <a:pt x="40" y="410"/>
                    <a:pt x="42" y="433"/>
                  </a:cubicBezTo>
                  <a:cubicBezTo>
                    <a:pt x="47" y="532"/>
                    <a:pt x="58" y="628"/>
                    <a:pt x="74" y="718"/>
                  </a:cubicBezTo>
                  <a:cubicBezTo>
                    <a:pt x="80" y="753"/>
                    <a:pt x="44" y="802"/>
                    <a:pt x="7" y="831"/>
                  </a:cubicBezTo>
                  <a:cubicBezTo>
                    <a:pt x="4" y="832"/>
                    <a:pt x="2" y="834"/>
                    <a:pt x="0" y="836"/>
                  </a:cubicBezTo>
                  <a:cubicBezTo>
                    <a:pt x="1" y="842"/>
                    <a:pt x="3" y="849"/>
                    <a:pt x="4" y="855"/>
                  </a:cubicBezTo>
                  <a:cubicBezTo>
                    <a:pt x="5" y="859"/>
                    <a:pt x="3" y="864"/>
                    <a:pt x="0" y="866"/>
                  </a:cubicBezTo>
                  <a:cubicBezTo>
                    <a:pt x="8" y="861"/>
                    <a:pt x="15" y="856"/>
                    <a:pt x="22" y="850"/>
                  </a:cubicBezTo>
                  <a:cubicBezTo>
                    <a:pt x="65" y="817"/>
                    <a:pt x="107" y="760"/>
                    <a:pt x="98" y="714"/>
                  </a:cubicBezTo>
                  <a:cubicBezTo>
                    <a:pt x="83" y="625"/>
                    <a:pt x="72" y="530"/>
                    <a:pt x="67" y="432"/>
                  </a:cubicBezTo>
                  <a:cubicBezTo>
                    <a:pt x="66" y="413"/>
                    <a:pt x="71" y="393"/>
                    <a:pt x="83" y="373"/>
                  </a:cubicBezTo>
                  <a:cubicBezTo>
                    <a:pt x="95" y="352"/>
                    <a:pt x="110" y="337"/>
                    <a:pt x="126" y="328"/>
                  </a:cubicBezTo>
                  <a:cubicBezTo>
                    <a:pt x="141" y="321"/>
                    <a:pt x="155" y="316"/>
                    <a:pt x="169" y="317"/>
                  </a:cubicBezTo>
                  <a:cubicBezTo>
                    <a:pt x="189" y="317"/>
                    <a:pt x="212" y="311"/>
                    <a:pt x="235" y="298"/>
                  </a:cubicBezTo>
                  <a:cubicBezTo>
                    <a:pt x="310" y="254"/>
                    <a:pt x="371" y="149"/>
                    <a:pt x="371" y="62"/>
                  </a:cubicBezTo>
                  <a:cubicBezTo>
                    <a:pt x="371" y="37"/>
                    <a:pt x="366" y="16"/>
                    <a:pt x="357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8269643" y="1701787"/>
              <a:ext cx="53710" cy="90000"/>
            </a:xfrm>
            <a:custGeom>
              <a:rect b="b" l="l" r="r" t="t"/>
              <a:pathLst>
                <a:path extrusionOk="0" h="311" w="187">
                  <a:moveTo>
                    <a:pt x="40" y="17"/>
                  </a:moveTo>
                  <a:cubicBezTo>
                    <a:pt x="37" y="23"/>
                    <a:pt x="29" y="25"/>
                    <a:pt x="23" y="22"/>
                  </a:cubicBezTo>
                  <a:cubicBezTo>
                    <a:pt x="23" y="22"/>
                    <a:pt x="22" y="21"/>
                    <a:pt x="21" y="21"/>
                  </a:cubicBezTo>
                  <a:cubicBezTo>
                    <a:pt x="24" y="23"/>
                    <a:pt x="27" y="25"/>
                    <a:pt x="29" y="28"/>
                  </a:cubicBezTo>
                  <a:cubicBezTo>
                    <a:pt x="39" y="42"/>
                    <a:pt x="37" y="68"/>
                    <a:pt x="25" y="95"/>
                  </a:cubicBezTo>
                  <a:cubicBezTo>
                    <a:pt x="9" y="131"/>
                    <a:pt x="0" y="167"/>
                    <a:pt x="0" y="200"/>
                  </a:cubicBezTo>
                  <a:cubicBezTo>
                    <a:pt x="0" y="245"/>
                    <a:pt x="16" y="278"/>
                    <a:pt x="44" y="295"/>
                  </a:cubicBezTo>
                  <a:cubicBezTo>
                    <a:pt x="73" y="311"/>
                    <a:pt x="110" y="308"/>
                    <a:pt x="149" y="286"/>
                  </a:cubicBezTo>
                  <a:cubicBezTo>
                    <a:pt x="162" y="278"/>
                    <a:pt x="175" y="268"/>
                    <a:pt x="187" y="257"/>
                  </a:cubicBezTo>
                  <a:cubicBezTo>
                    <a:pt x="185" y="256"/>
                    <a:pt x="182" y="256"/>
                    <a:pt x="180" y="255"/>
                  </a:cubicBezTo>
                  <a:cubicBezTo>
                    <a:pt x="176" y="253"/>
                    <a:pt x="173" y="250"/>
                    <a:pt x="172" y="246"/>
                  </a:cubicBezTo>
                  <a:cubicBezTo>
                    <a:pt x="171" y="242"/>
                    <a:pt x="172" y="237"/>
                    <a:pt x="175" y="234"/>
                  </a:cubicBezTo>
                  <a:cubicBezTo>
                    <a:pt x="177" y="233"/>
                    <a:pt x="179" y="231"/>
                    <a:pt x="181" y="229"/>
                  </a:cubicBezTo>
                  <a:cubicBezTo>
                    <a:pt x="173" y="237"/>
                    <a:pt x="164" y="244"/>
                    <a:pt x="155" y="251"/>
                  </a:cubicBezTo>
                  <a:cubicBezTo>
                    <a:pt x="149" y="255"/>
                    <a:pt x="143" y="260"/>
                    <a:pt x="137" y="264"/>
                  </a:cubicBezTo>
                  <a:cubicBezTo>
                    <a:pt x="137" y="264"/>
                    <a:pt x="136" y="264"/>
                    <a:pt x="136" y="264"/>
                  </a:cubicBezTo>
                  <a:cubicBezTo>
                    <a:pt x="135" y="265"/>
                    <a:pt x="135" y="265"/>
                    <a:pt x="134" y="265"/>
                  </a:cubicBezTo>
                  <a:cubicBezTo>
                    <a:pt x="121" y="273"/>
                    <a:pt x="108" y="277"/>
                    <a:pt x="96" y="279"/>
                  </a:cubicBezTo>
                  <a:cubicBezTo>
                    <a:pt x="95" y="279"/>
                    <a:pt x="94" y="280"/>
                    <a:pt x="92" y="280"/>
                  </a:cubicBezTo>
                  <a:cubicBezTo>
                    <a:pt x="92" y="280"/>
                    <a:pt x="91" y="280"/>
                    <a:pt x="90" y="280"/>
                  </a:cubicBezTo>
                  <a:cubicBezTo>
                    <a:pt x="78" y="281"/>
                    <a:pt x="66" y="279"/>
                    <a:pt x="57" y="273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42" y="265"/>
                    <a:pt x="32" y="248"/>
                    <a:pt x="28" y="226"/>
                  </a:cubicBezTo>
                  <a:cubicBezTo>
                    <a:pt x="26" y="218"/>
                    <a:pt x="25" y="210"/>
                    <a:pt x="25" y="200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5" y="170"/>
                    <a:pt x="33" y="138"/>
                    <a:pt x="48" y="105"/>
                  </a:cubicBezTo>
                  <a:cubicBezTo>
                    <a:pt x="64" y="70"/>
                    <a:pt x="65" y="36"/>
                    <a:pt x="50" y="14"/>
                  </a:cubicBezTo>
                  <a:cubicBezTo>
                    <a:pt x="46" y="8"/>
                    <a:pt x="41" y="3"/>
                    <a:pt x="35" y="0"/>
                  </a:cubicBezTo>
                  <a:cubicBezTo>
                    <a:pt x="41" y="3"/>
                    <a:pt x="43" y="11"/>
                    <a:pt x="40" y="1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8397385" y="1965980"/>
              <a:ext cx="7258" cy="5806"/>
            </a:xfrm>
            <a:custGeom>
              <a:rect b="b" l="l" r="r" t="t"/>
              <a:pathLst>
                <a:path extrusionOk="0" h="19" w="26">
                  <a:moveTo>
                    <a:pt x="26" y="0"/>
                  </a:moveTo>
                  <a:cubicBezTo>
                    <a:pt x="17" y="6"/>
                    <a:pt x="9" y="13"/>
                    <a:pt x="0" y="19"/>
                  </a:cubicBezTo>
                  <a:cubicBezTo>
                    <a:pt x="9" y="13"/>
                    <a:pt x="17" y="6"/>
                    <a:pt x="2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8169483" y="1884690"/>
              <a:ext cx="13065" cy="13064"/>
            </a:xfrm>
            <a:custGeom>
              <a:rect b="b" l="l" r="r" t="t"/>
              <a:pathLst>
                <a:path extrusionOk="0" h="43" w="44">
                  <a:moveTo>
                    <a:pt x="42" y="3"/>
                  </a:moveTo>
                  <a:cubicBezTo>
                    <a:pt x="37" y="10"/>
                    <a:pt x="32" y="17"/>
                    <a:pt x="27" y="23"/>
                  </a:cubicBezTo>
                  <a:cubicBezTo>
                    <a:pt x="26" y="23"/>
                    <a:pt x="26" y="24"/>
                    <a:pt x="25" y="24"/>
                  </a:cubicBezTo>
                  <a:cubicBezTo>
                    <a:pt x="23" y="26"/>
                    <a:pt x="21" y="28"/>
                    <a:pt x="19" y="30"/>
                  </a:cubicBezTo>
                  <a:cubicBezTo>
                    <a:pt x="17" y="32"/>
                    <a:pt x="16" y="33"/>
                    <a:pt x="14" y="35"/>
                  </a:cubicBezTo>
                  <a:cubicBezTo>
                    <a:pt x="12" y="36"/>
                    <a:pt x="9" y="38"/>
                    <a:pt x="7" y="39"/>
                  </a:cubicBezTo>
                  <a:cubicBezTo>
                    <a:pt x="5" y="41"/>
                    <a:pt x="2" y="42"/>
                    <a:pt x="0" y="43"/>
                  </a:cubicBezTo>
                  <a:cubicBezTo>
                    <a:pt x="16" y="36"/>
                    <a:pt x="31" y="21"/>
                    <a:pt x="44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2" y="2"/>
                    <a:pt x="42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8339321" y="1735174"/>
              <a:ext cx="1452" cy="5806"/>
            </a:xfrm>
            <a:custGeom>
              <a:rect b="b" l="l" r="r" t="t"/>
              <a:pathLst>
                <a:path extrusionOk="0" h="19" w="7">
                  <a:moveTo>
                    <a:pt x="7" y="0"/>
                  </a:moveTo>
                  <a:cubicBezTo>
                    <a:pt x="5" y="7"/>
                    <a:pt x="3" y="13"/>
                    <a:pt x="0" y="19"/>
                  </a:cubicBezTo>
                  <a:cubicBezTo>
                    <a:pt x="3" y="13"/>
                    <a:pt x="5" y="7"/>
                    <a:pt x="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8343676" y="1716303"/>
              <a:ext cx="1452" cy="7258"/>
            </a:xfrm>
            <a:custGeom>
              <a:rect b="b" l="l" r="r" t="t"/>
              <a:pathLst>
                <a:path extrusionOk="0" h="28" w="3">
                  <a:moveTo>
                    <a:pt x="3" y="0"/>
                  </a:moveTo>
                  <a:cubicBezTo>
                    <a:pt x="3" y="9"/>
                    <a:pt x="2" y="18"/>
                    <a:pt x="0" y="28"/>
                  </a:cubicBezTo>
                  <a:cubicBezTo>
                    <a:pt x="2" y="18"/>
                    <a:pt x="3" y="9"/>
                    <a:pt x="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8342224" y="1726464"/>
              <a:ext cx="1452" cy="5806"/>
            </a:xfrm>
            <a:custGeom>
              <a:rect b="b" l="l" r="r" t="t"/>
              <a:pathLst>
                <a:path extrusionOk="0" h="19" w="5">
                  <a:moveTo>
                    <a:pt x="5" y="0"/>
                  </a:moveTo>
                  <a:cubicBezTo>
                    <a:pt x="4" y="6"/>
                    <a:pt x="2" y="13"/>
                    <a:pt x="0" y="19"/>
                  </a:cubicBezTo>
                  <a:cubicBezTo>
                    <a:pt x="2" y="12"/>
                    <a:pt x="4" y="6"/>
                    <a:pt x="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8329160" y="1752593"/>
              <a:ext cx="4355" cy="5806"/>
            </a:xfrm>
            <a:custGeom>
              <a:rect b="b" l="l" r="r" t="t"/>
              <a:pathLst>
                <a:path extrusionOk="0" h="20" w="13">
                  <a:moveTo>
                    <a:pt x="0" y="20"/>
                  </a:moveTo>
                  <a:cubicBezTo>
                    <a:pt x="5" y="13"/>
                    <a:pt x="9" y="7"/>
                    <a:pt x="13" y="0"/>
                  </a:cubicBezTo>
                  <a:cubicBezTo>
                    <a:pt x="11" y="4"/>
                    <a:pt x="8" y="9"/>
                    <a:pt x="5" y="13"/>
                  </a:cubicBezTo>
                  <a:cubicBezTo>
                    <a:pt x="3" y="15"/>
                    <a:pt x="2" y="18"/>
                    <a:pt x="0" y="2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8323353" y="1761303"/>
              <a:ext cx="4355" cy="4354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cubicBezTo>
                    <a:pt x="8" y="5"/>
                    <a:pt x="4" y="10"/>
                    <a:pt x="0" y="15"/>
                  </a:cubicBezTo>
                  <a:cubicBezTo>
                    <a:pt x="4" y="10"/>
                    <a:pt x="8" y="5"/>
                    <a:pt x="1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8336417" y="1690174"/>
              <a:ext cx="4355" cy="10161"/>
            </a:xfrm>
            <a:custGeom>
              <a:rect b="b" l="l" r="r" t="t"/>
              <a:pathLst>
                <a:path extrusionOk="0" h="38" w="15">
                  <a:moveTo>
                    <a:pt x="15" y="38"/>
                  </a:moveTo>
                  <a:cubicBezTo>
                    <a:pt x="8" y="27"/>
                    <a:pt x="3" y="14"/>
                    <a:pt x="0" y="0"/>
                  </a:cubicBezTo>
                  <a:cubicBezTo>
                    <a:pt x="2" y="9"/>
                    <a:pt x="5" y="18"/>
                    <a:pt x="9" y="27"/>
                  </a:cubicBezTo>
                  <a:cubicBezTo>
                    <a:pt x="11" y="31"/>
                    <a:pt x="13" y="35"/>
                    <a:pt x="15" y="3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8333514" y="1743884"/>
              <a:ext cx="4355" cy="7258"/>
            </a:xfrm>
            <a:custGeom>
              <a:rect b="b" l="l" r="r" t="t"/>
              <a:pathLst>
                <a:path extrusionOk="0" h="26" w="13">
                  <a:moveTo>
                    <a:pt x="0" y="26"/>
                  </a:moveTo>
                  <a:cubicBezTo>
                    <a:pt x="5" y="17"/>
                    <a:pt x="9" y="9"/>
                    <a:pt x="13" y="0"/>
                  </a:cubicBezTo>
                  <a:cubicBezTo>
                    <a:pt x="10" y="7"/>
                    <a:pt x="6" y="15"/>
                    <a:pt x="2" y="22"/>
                  </a:cubicBezTo>
                  <a:cubicBezTo>
                    <a:pt x="1" y="24"/>
                    <a:pt x="1" y="25"/>
                    <a:pt x="0" y="2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8356740" y="1619045"/>
              <a:ext cx="65323" cy="30483"/>
            </a:xfrm>
            <a:custGeom>
              <a:rect b="b" l="l" r="r" t="t"/>
              <a:pathLst>
                <a:path extrusionOk="0" h="105" w="226">
                  <a:moveTo>
                    <a:pt x="148" y="35"/>
                  </a:moveTo>
                  <a:cubicBezTo>
                    <a:pt x="134" y="41"/>
                    <a:pt x="120" y="47"/>
                    <a:pt x="107" y="54"/>
                  </a:cubicBezTo>
                  <a:cubicBezTo>
                    <a:pt x="71" y="70"/>
                    <a:pt x="35" y="88"/>
                    <a:pt x="0" y="105"/>
                  </a:cubicBezTo>
                  <a:cubicBezTo>
                    <a:pt x="74" y="68"/>
                    <a:pt x="150" y="33"/>
                    <a:pt x="226" y="0"/>
                  </a:cubicBezTo>
                  <a:cubicBezTo>
                    <a:pt x="225" y="1"/>
                    <a:pt x="223" y="1"/>
                    <a:pt x="222" y="2"/>
                  </a:cubicBezTo>
                  <a:cubicBezTo>
                    <a:pt x="197" y="12"/>
                    <a:pt x="173" y="24"/>
                    <a:pt x="148" y="3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8494643" y="1693078"/>
              <a:ext cx="2903" cy="1451"/>
            </a:xfrm>
            <a:custGeom>
              <a:rect b="b" l="l" r="r" t="t"/>
              <a:pathLst>
                <a:path extrusionOk="0" h="2" w="9">
                  <a:moveTo>
                    <a:pt x="0" y="2"/>
                  </a:moveTo>
                  <a:cubicBezTo>
                    <a:pt x="3" y="2"/>
                    <a:pt x="6" y="1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8487385" y="1695981"/>
              <a:ext cx="1452" cy="0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8490288" y="1694529"/>
              <a:ext cx="2903" cy="0"/>
            </a:xfrm>
            <a:custGeom>
              <a:rect b="b" l="l" r="r" t="t"/>
              <a:pathLst>
                <a:path extrusionOk="0" h="3" w="9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8504804" y="1693078"/>
              <a:ext cx="1452" cy="0"/>
            </a:xfrm>
            <a:custGeom>
              <a:rect b="b" l="l" r="r" t="t"/>
              <a:pathLst>
                <a:path extrusionOk="0" h="1" w="8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8501901" y="1693078"/>
              <a:ext cx="1452" cy="0"/>
            </a:xfrm>
            <a:custGeom>
              <a:rect b="b" l="l" r="r" t="t"/>
              <a:pathLst>
                <a:path extrusionOk="0" h="120000"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8507707" y="1694529"/>
              <a:ext cx="2903" cy="0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510611" y="1694529"/>
              <a:ext cx="2903" cy="2903"/>
            </a:xfrm>
            <a:custGeom>
              <a:rect b="b" l="l" r="r" t="t"/>
              <a:pathLst>
                <a:path extrusionOk="0" h="8" w="14">
                  <a:moveTo>
                    <a:pt x="14" y="8"/>
                  </a:moveTo>
                  <a:cubicBezTo>
                    <a:pt x="13" y="7"/>
                    <a:pt x="12" y="6"/>
                    <a:pt x="10" y="5"/>
                  </a:cubicBezTo>
                  <a:cubicBezTo>
                    <a:pt x="9" y="5"/>
                    <a:pt x="8" y="4"/>
                    <a:pt x="7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5" y="2"/>
                    <a:pt x="10" y="5"/>
                    <a:pt x="14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497547" y="1693078"/>
              <a:ext cx="2903" cy="0"/>
            </a:xfrm>
            <a:custGeom>
              <a:rect b="b" l="l" r="r" t="t"/>
              <a:pathLst>
                <a:path extrusionOk="0" h="1" w="9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138998" y="1900657"/>
              <a:ext cx="14516" cy="5806"/>
            </a:xfrm>
            <a:custGeom>
              <a:rect b="b" l="l" r="r" t="t"/>
              <a:pathLst>
                <a:path extrusionOk="0" h="19" w="50">
                  <a:moveTo>
                    <a:pt x="14" y="12"/>
                  </a:moveTo>
                  <a:cubicBezTo>
                    <a:pt x="10" y="13"/>
                    <a:pt x="6" y="15"/>
                    <a:pt x="2" y="18"/>
                  </a:cubicBezTo>
                  <a:cubicBezTo>
                    <a:pt x="1" y="18"/>
                    <a:pt x="1" y="18"/>
                    <a:pt x="0" y="19"/>
                  </a:cubicBezTo>
                  <a:cubicBezTo>
                    <a:pt x="17" y="9"/>
                    <a:pt x="34" y="3"/>
                    <a:pt x="50" y="0"/>
                  </a:cubicBezTo>
                  <a:cubicBezTo>
                    <a:pt x="38" y="2"/>
                    <a:pt x="26" y="6"/>
                    <a:pt x="14" y="1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163676" y="1899206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8157870" y="1900657"/>
              <a:ext cx="1452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8243514" y="1710497"/>
              <a:ext cx="21775" cy="14516"/>
            </a:xfrm>
            <a:custGeom>
              <a:rect b="b" l="l" r="r" t="t"/>
              <a:pathLst>
                <a:path extrusionOk="0" h="51" w="76">
                  <a:moveTo>
                    <a:pt x="56" y="13"/>
                  </a:moveTo>
                  <a:lnTo>
                    <a:pt x="46" y="20"/>
                  </a:lnTo>
                  <a:cubicBezTo>
                    <a:pt x="30" y="30"/>
                    <a:pt x="16" y="40"/>
                    <a:pt x="0" y="51"/>
                  </a:cubicBezTo>
                  <a:cubicBezTo>
                    <a:pt x="26" y="33"/>
                    <a:pt x="51" y="16"/>
                    <a:pt x="76" y="0"/>
                  </a:cubicBezTo>
                  <a:cubicBezTo>
                    <a:pt x="69" y="4"/>
                    <a:pt x="62" y="8"/>
                    <a:pt x="56" y="1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8181096" y="1771465"/>
              <a:ext cx="11613" cy="95806"/>
            </a:xfrm>
            <a:custGeom>
              <a:rect b="b" l="l" r="r" t="t"/>
              <a:pathLst>
                <a:path extrusionOk="0" h="332" w="43">
                  <a:moveTo>
                    <a:pt x="26" y="40"/>
                  </a:moveTo>
                  <a:cubicBezTo>
                    <a:pt x="24" y="27"/>
                    <a:pt x="28" y="14"/>
                    <a:pt x="33" y="0"/>
                  </a:cubicBezTo>
                  <a:cubicBezTo>
                    <a:pt x="33" y="1"/>
                    <a:pt x="32" y="2"/>
                    <a:pt x="32" y="4"/>
                  </a:cubicBezTo>
                  <a:cubicBezTo>
                    <a:pt x="30" y="7"/>
                    <a:pt x="28" y="10"/>
                    <a:pt x="24" y="11"/>
                  </a:cubicBezTo>
                  <a:cubicBezTo>
                    <a:pt x="23" y="11"/>
                    <a:pt x="21" y="12"/>
                    <a:pt x="20" y="12"/>
                  </a:cubicBezTo>
                  <a:cubicBezTo>
                    <a:pt x="18" y="12"/>
                    <a:pt x="16" y="11"/>
                    <a:pt x="14" y="10"/>
                  </a:cubicBezTo>
                  <a:lnTo>
                    <a:pt x="5" y="5"/>
                  </a:lnTo>
                  <a:cubicBezTo>
                    <a:pt x="1" y="18"/>
                    <a:pt x="0" y="30"/>
                    <a:pt x="1" y="42"/>
                  </a:cubicBezTo>
                  <a:cubicBezTo>
                    <a:pt x="1" y="44"/>
                    <a:pt x="1" y="46"/>
                    <a:pt x="1" y="47"/>
                  </a:cubicBezTo>
                  <a:cubicBezTo>
                    <a:pt x="3" y="67"/>
                    <a:pt x="5" y="86"/>
                    <a:pt x="6" y="106"/>
                  </a:cubicBezTo>
                  <a:cubicBezTo>
                    <a:pt x="8" y="125"/>
                    <a:pt x="10" y="144"/>
                    <a:pt x="11" y="163"/>
                  </a:cubicBezTo>
                  <a:cubicBezTo>
                    <a:pt x="13" y="183"/>
                    <a:pt x="14" y="202"/>
                    <a:pt x="15" y="222"/>
                  </a:cubicBezTo>
                  <a:cubicBezTo>
                    <a:pt x="18" y="259"/>
                    <a:pt x="20" y="295"/>
                    <a:pt x="21" y="331"/>
                  </a:cubicBezTo>
                  <a:cubicBezTo>
                    <a:pt x="21" y="331"/>
                    <a:pt x="21" y="332"/>
                    <a:pt x="21" y="332"/>
                  </a:cubicBezTo>
                  <a:lnTo>
                    <a:pt x="20" y="295"/>
                  </a:lnTo>
                  <a:cubicBezTo>
                    <a:pt x="19" y="290"/>
                    <a:pt x="22" y="286"/>
                    <a:pt x="26" y="283"/>
                  </a:cubicBezTo>
                  <a:cubicBezTo>
                    <a:pt x="32" y="280"/>
                    <a:pt x="38" y="278"/>
                    <a:pt x="43" y="275"/>
                  </a:cubicBezTo>
                  <a:cubicBezTo>
                    <a:pt x="39" y="197"/>
                    <a:pt x="34" y="118"/>
                    <a:pt x="26" y="4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8269643" y="170904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8191256" y="1768561"/>
              <a:ext cx="1452" cy="0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8272547" y="1707594"/>
              <a:ext cx="1452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8273999" y="1707594"/>
              <a:ext cx="1452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8194160" y="1764206"/>
              <a:ext cx="1452" cy="1451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8208676" y="1730820"/>
              <a:ext cx="26129" cy="18870"/>
            </a:xfrm>
            <a:custGeom>
              <a:rect b="b" l="l" r="r" t="t"/>
              <a:pathLst>
                <a:path extrusionOk="0" h="65" w="90">
                  <a:moveTo>
                    <a:pt x="90" y="0"/>
                  </a:moveTo>
                  <a:cubicBezTo>
                    <a:pt x="86" y="3"/>
                    <a:pt x="82" y="5"/>
                    <a:pt x="79" y="8"/>
                  </a:cubicBezTo>
                  <a:lnTo>
                    <a:pt x="63" y="19"/>
                  </a:lnTo>
                  <a:cubicBezTo>
                    <a:pt x="42" y="34"/>
                    <a:pt x="20" y="49"/>
                    <a:pt x="0" y="65"/>
                  </a:cubicBezTo>
                  <a:cubicBezTo>
                    <a:pt x="30" y="43"/>
                    <a:pt x="60" y="21"/>
                    <a:pt x="9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8205772" y="1751142"/>
              <a:ext cx="1452" cy="1451"/>
            </a:xfrm>
            <a:custGeom>
              <a:rect b="b" l="l" r="r" t="t"/>
              <a:pathLst>
                <a:path extrusionOk="0" h="6" w="6">
                  <a:moveTo>
                    <a:pt x="2" y="4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5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8199966" y="175840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8099805" y="1819367"/>
              <a:ext cx="320805" cy="259837"/>
            </a:xfrm>
            <a:custGeom>
              <a:rect b="b" l="l" r="r" t="t"/>
              <a:pathLst>
                <a:path extrusionOk="0" h="901" w="1115">
                  <a:moveTo>
                    <a:pt x="929" y="569"/>
                  </a:moveTo>
                  <a:cubicBezTo>
                    <a:pt x="919" y="576"/>
                    <a:pt x="900" y="586"/>
                    <a:pt x="888" y="573"/>
                  </a:cubicBezTo>
                  <a:cubicBezTo>
                    <a:pt x="878" y="561"/>
                    <a:pt x="878" y="539"/>
                    <a:pt x="887" y="513"/>
                  </a:cubicBezTo>
                  <a:cubicBezTo>
                    <a:pt x="896" y="489"/>
                    <a:pt x="900" y="461"/>
                    <a:pt x="900" y="432"/>
                  </a:cubicBezTo>
                  <a:cubicBezTo>
                    <a:pt x="900" y="388"/>
                    <a:pt x="885" y="354"/>
                    <a:pt x="856" y="338"/>
                  </a:cubicBezTo>
                  <a:cubicBezTo>
                    <a:pt x="827" y="321"/>
                    <a:pt x="791" y="324"/>
                    <a:pt x="752" y="347"/>
                  </a:cubicBezTo>
                  <a:cubicBezTo>
                    <a:pt x="677" y="390"/>
                    <a:pt x="616" y="496"/>
                    <a:pt x="616" y="582"/>
                  </a:cubicBezTo>
                  <a:cubicBezTo>
                    <a:pt x="616" y="609"/>
                    <a:pt x="621" y="631"/>
                    <a:pt x="632" y="649"/>
                  </a:cubicBezTo>
                  <a:cubicBezTo>
                    <a:pt x="632" y="649"/>
                    <a:pt x="634" y="652"/>
                    <a:pt x="634" y="652"/>
                  </a:cubicBezTo>
                  <a:cubicBezTo>
                    <a:pt x="642" y="667"/>
                    <a:pt x="640" y="691"/>
                    <a:pt x="629" y="716"/>
                  </a:cubicBezTo>
                  <a:cubicBezTo>
                    <a:pt x="617" y="743"/>
                    <a:pt x="598" y="764"/>
                    <a:pt x="578" y="774"/>
                  </a:cubicBezTo>
                  <a:cubicBezTo>
                    <a:pt x="507" y="809"/>
                    <a:pt x="434" y="841"/>
                    <a:pt x="362" y="870"/>
                  </a:cubicBezTo>
                  <a:cubicBezTo>
                    <a:pt x="342" y="877"/>
                    <a:pt x="324" y="877"/>
                    <a:pt x="315" y="870"/>
                  </a:cubicBezTo>
                  <a:cubicBezTo>
                    <a:pt x="308" y="865"/>
                    <a:pt x="305" y="855"/>
                    <a:pt x="307" y="841"/>
                  </a:cubicBezTo>
                  <a:cubicBezTo>
                    <a:pt x="316" y="743"/>
                    <a:pt x="323" y="644"/>
                    <a:pt x="327" y="548"/>
                  </a:cubicBezTo>
                  <a:cubicBezTo>
                    <a:pt x="329" y="512"/>
                    <a:pt x="312" y="488"/>
                    <a:pt x="283" y="486"/>
                  </a:cubicBezTo>
                  <a:cubicBezTo>
                    <a:pt x="282" y="486"/>
                    <a:pt x="281" y="486"/>
                    <a:pt x="280" y="486"/>
                  </a:cubicBezTo>
                  <a:cubicBezTo>
                    <a:pt x="255" y="486"/>
                    <a:pt x="228" y="503"/>
                    <a:pt x="206" y="534"/>
                  </a:cubicBezTo>
                  <a:cubicBezTo>
                    <a:pt x="185" y="562"/>
                    <a:pt x="161" y="585"/>
                    <a:pt x="136" y="599"/>
                  </a:cubicBezTo>
                  <a:cubicBezTo>
                    <a:pt x="105" y="617"/>
                    <a:pt x="77" y="620"/>
                    <a:pt x="57" y="608"/>
                  </a:cubicBezTo>
                  <a:cubicBezTo>
                    <a:pt x="36" y="597"/>
                    <a:pt x="25" y="571"/>
                    <a:pt x="25" y="535"/>
                  </a:cubicBezTo>
                  <a:cubicBezTo>
                    <a:pt x="25" y="457"/>
                    <a:pt x="80" y="361"/>
                    <a:pt x="148" y="321"/>
                  </a:cubicBezTo>
                  <a:cubicBezTo>
                    <a:pt x="167" y="310"/>
                    <a:pt x="185" y="305"/>
                    <a:pt x="202" y="305"/>
                  </a:cubicBezTo>
                  <a:cubicBezTo>
                    <a:pt x="215" y="305"/>
                    <a:pt x="234" y="301"/>
                    <a:pt x="252" y="293"/>
                  </a:cubicBezTo>
                  <a:cubicBezTo>
                    <a:pt x="272" y="283"/>
                    <a:pt x="291" y="265"/>
                    <a:pt x="306" y="240"/>
                  </a:cubicBezTo>
                  <a:cubicBezTo>
                    <a:pt x="321" y="215"/>
                    <a:pt x="328" y="190"/>
                    <a:pt x="327" y="166"/>
                  </a:cubicBezTo>
                  <a:lnTo>
                    <a:pt x="326" y="137"/>
                  </a:lnTo>
                  <a:cubicBezTo>
                    <a:pt x="517" y="41"/>
                    <a:pt x="698" y="25"/>
                    <a:pt x="838" y="93"/>
                  </a:cubicBezTo>
                  <a:cubicBezTo>
                    <a:pt x="966" y="155"/>
                    <a:pt x="1052" y="280"/>
                    <a:pt x="1088" y="456"/>
                  </a:cubicBezTo>
                  <a:cubicBezTo>
                    <a:pt x="1036" y="495"/>
                    <a:pt x="983" y="533"/>
                    <a:pt x="929" y="569"/>
                  </a:cubicBezTo>
                  <a:close/>
                  <a:moveTo>
                    <a:pt x="1110" y="439"/>
                  </a:moveTo>
                  <a:cubicBezTo>
                    <a:pt x="1071" y="262"/>
                    <a:pt x="981" y="135"/>
                    <a:pt x="849" y="70"/>
                  </a:cubicBezTo>
                  <a:cubicBezTo>
                    <a:pt x="704" y="0"/>
                    <a:pt x="518" y="15"/>
                    <a:pt x="324" y="110"/>
                  </a:cubicBezTo>
                  <a:cubicBezTo>
                    <a:pt x="319" y="113"/>
                    <a:pt x="313" y="115"/>
                    <a:pt x="307" y="118"/>
                  </a:cubicBezTo>
                  <a:cubicBezTo>
                    <a:pt x="303" y="121"/>
                    <a:pt x="300" y="125"/>
                    <a:pt x="301" y="130"/>
                  </a:cubicBezTo>
                  <a:lnTo>
                    <a:pt x="302" y="167"/>
                  </a:lnTo>
                  <a:cubicBezTo>
                    <a:pt x="302" y="169"/>
                    <a:pt x="302" y="171"/>
                    <a:pt x="302" y="173"/>
                  </a:cubicBezTo>
                  <a:cubicBezTo>
                    <a:pt x="302" y="175"/>
                    <a:pt x="302" y="176"/>
                    <a:pt x="302" y="178"/>
                  </a:cubicBezTo>
                  <a:cubicBezTo>
                    <a:pt x="301" y="181"/>
                    <a:pt x="301" y="184"/>
                    <a:pt x="300" y="187"/>
                  </a:cubicBezTo>
                  <a:cubicBezTo>
                    <a:pt x="300" y="189"/>
                    <a:pt x="299" y="192"/>
                    <a:pt x="299" y="194"/>
                  </a:cubicBezTo>
                  <a:cubicBezTo>
                    <a:pt x="296" y="205"/>
                    <a:pt x="291" y="216"/>
                    <a:pt x="285" y="227"/>
                  </a:cubicBezTo>
                  <a:cubicBezTo>
                    <a:pt x="272" y="248"/>
                    <a:pt x="257" y="263"/>
                    <a:pt x="241" y="270"/>
                  </a:cubicBezTo>
                  <a:cubicBezTo>
                    <a:pt x="236" y="273"/>
                    <a:pt x="232" y="274"/>
                    <a:pt x="228" y="275"/>
                  </a:cubicBezTo>
                  <a:cubicBezTo>
                    <a:pt x="226" y="276"/>
                    <a:pt x="224" y="277"/>
                    <a:pt x="222" y="278"/>
                  </a:cubicBezTo>
                  <a:cubicBezTo>
                    <a:pt x="221" y="278"/>
                    <a:pt x="221" y="278"/>
                    <a:pt x="221" y="278"/>
                  </a:cubicBezTo>
                  <a:cubicBezTo>
                    <a:pt x="215" y="279"/>
                    <a:pt x="209" y="280"/>
                    <a:pt x="204" y="280"/>
                  </a:cubicBezTo>
                  <a:cubicBezTo>
                    <a:pt x="204" y="280"/>
                    <a:pt x="203" y="280"/>
                    <a:pt x="203" y="280"/>
                  </a:cubicBezTo>
                  <a:lnTo>
                    <a:pt x="202" y="280"/>
                  </a:lnTo>
                  <a:cubicBezTo>
                    <a:pt x="200" y="280"/>
                    <a:pt x="199" y="281"/>
                    <a:pt x="197" y="281"/>
                  </a:cubicBezTo>
                  <a:cubicBezTo>
                    <a:pt x="193" y="281"/>
                    <a:pt x="190" y="281"/>
                    <a:pt x="186" y="281"/>
                  </a:cubicBezTo>
                  <a:cubicBezTo>
                    <a:pt x="170" y="284"/>
                    <a:pt x="153" y="290"/>
                    <a:pt x="136" y="300"/>
                  </a:cubicBezTo>
                  <a:cubicBezTo>
                    <a:pt x="135" y="301"/>
                    <a:pt x="133" y="302"/>
                    <a:pt x="132" y="302"/>
                  </a:cubicBezTo>
                  <a:cubicBezTo>
                    <a:pt x="129" y="304"/>
                    <a:pt x="126" y="306"/>
                    <a:pt x="123" y="308"/>
                  </a:cubicBezTo>
                  <a:cubicBezTo>
                    <a:pt x="122" y="308"/>
                    <a:pt x="121" y="309"/>
                    <a:pt x="120" y="310"/>
                  </a:cubicBezTo>
                  <a:cubicBezTo>
                    <a:pt x="116" y="313"/>
                    <a:pt x="113" y="315"/>
                    <a:pt x="109" y="318"/>
                  </a:cubicBezTo>
                  <a:cubicBezTo>
                    <a:pt x="109" y="319"/>
                    <a:pt x="108" y="319"/>
                    <a:pt x="108" y="319"/>
                  </a:cubicBezTo>
                  <a:cubicBezTo>
                    <a:pt x="104" y="322"/>
                    <a:pt x="100" y="326"/>
                    <a:pt x="96" y="330"/>
                  </a:cubicBezTo>
                  <a:lnTo>
                    <a:pt x="95" y="330"/>
                  </a:lnTo>
                  <a:cubicBezTo>
                    <a:pt x="92" y="334"/>
                    <a:pt x="88" y="338"/>
                    <a:pt x="84" y="341"/>
                  </a:cubicBezTo>
                  <a:cubicBezTo>
                    <a:pt x="83" y="342"/>
                    <a:pt x="83" y="343"/>
                    <a:pt x="82" y="344"/>
                  </a:cubicBezTo>
                  <a:cubicBezTo>
                    <a:pt x="79" y="347"/>
                    <a:pt x="76" y="350"/>
                    <a:pt x="73" y="354"/>
                  </a:cubicBezTo>
                  <a:cubicBezTo>
                    <a:pt x="72" y="355"/>
                    <a:pt x="71" y="357"/>
                    <a:pt x="69" y="359"/>
                  </a:cubicBezTo>
                  <a:cubicBezTo>
                    <a:pt x="66" y="362"/>
                    <a:pt x="64" y="365"/>
                    <a:pt x="61" y="369"/>
                  </a:cubicBezTo>
                  <a:cubicBezTo>
                    <a:pt x="61" y="370"/>
                    <a:pt x="60" y="370"/>
                    <a:pt x="59" y="371"/>
                  </a:cubicBezTo>
                  <a:cubicBezTo>
                    <a:pt x="56" y="376"/>
                    <a:pt x="53" y="380"/>
                    <a:pt x="50" y="385"/>
                  </a:cubicBezTo>
                  <a:cubicBezTo>
                    <a:pt x="50" y="386"/>
                    <a:pt x="49" y="386"/>
                    <a:pt x="48" y="387"/>
                  </a:cubicBezTo>
                  <a:cubicBezTo>
                    <a:pt x="46" y="392"/>
                    <a:pt x="43" y="396"/>
                    <a:pt x="40" y="401"/>
                  </a:cubicBezTo>
                  <a:cubicBezTo>
                    <a:pt x="40" y="401"/>
                    <a:pt x="40" y="402"/>
                    <a:pt x="39" y="402"/>
                  </a:cubicBezTo>
                  <a:cubicBezTo>
                    <a:pt x="25" y="428"/>
                    <a:pt x="14" y="455"/>
                    <a:pt x="7" y="482"/>
                  </a:cubicBezTo>
                  <a:cubicBezTo>
                    <a:pt x="7" y="483"/>
                    <a:pt x="6" y="485"/>
                    <a:pt x="6" y="487"/>
                  </a:cubicBezTo>
                  <a:cubicBezTo>
                    <a:pt x="5" y="489"/>
                    <a:pt x="5" y="491"/>
                    <a:pt x="5" y="493"/>
                  </a:cubicBezTo>
                  <a:cubicBezTo>
                    <a:pt x="4" y="498"/>
                    <a:pt x="3" y="502"/>
                    <a:pt x="2" y="507"/>
                  </a:cubicBezTo>
                  <a:cubicBezTo>
                    <a:pt x="2" y="508"/>
                    <a:pt x="2" y="509"/>
                    <a:pt x="2" y="510"/>
                  </a:cubicBezTo>
                  <a:cubicBezTo>
                    <a:pt x="1" y="514"/>
                    <a:pt x="1" y="518"/>
                    <a:pt x="1" y="523"/>
                  </a:cubicBezTo>
                  <a:cubicBezTo>
                    <a:pt x="0" y="526"/>
                    <a:pt x="0" y="529"/>
                    <a:pt x="0" y="533"/>
                  </a:cubicBezTo>
                  <a:cubicBezTo>
                    <a:pt x="0" y="533"/>
                    <a:pt x="0" y="534"/>
                    <a:pt x="0" y="535"/>
                  </a:cubicBezTo>
                  <a:cubicBezTo>
                    <a:pt x="0" y="536"/>
                    <a:pt x="0" y="537"/>
                    <a:pt x="0" y="538"/>
                  </a:cubicBezTo>
                  <a:cubicBezTo>
                    <a:pt x="0" y="540"/>
                    <a:pt x="0" y="543"/>
                    <a:pt x="1" y="545"/>
                  </a:cubicBezTo>
                  <a:cubicBezTo>
                    <a:pt x="1" y="548"/>
                    <a:pt x="1" y="550"/>
                    <a:pt x="1" y="552"/>
                  </a:cubicBezTo>
                  <a:cubicBezTo>
                    <a:pt x="4" y="587"/>
                    <a:pt x="18" y="613"/>
                    <a:pt x="40" y="627"/>
                  </a:cubicBezTo>
                  <a:cubicBezTo>
                    <a:pt x="42" y="628"/>
                    <a:pt x="43" y="629"/>
                    <a:pt x="44" y="630"/>
                  </a:cubicBezTo>
                  <a:cubicBezTo>
                    <a:pt x="73" y="646"/>
                    <a:pt x="110" y="643"/>
                    <a:pt x="148" y="621"/>
                  </a:cubicBezTo>
                  <a:cubicBezTo>
                    <a:pt x="161" y="614"/>
                    <a:pt x="173" y="604"/>
                    <a:pt x="185" y="594"/>
                  </a:cubicBezTo>
                  <a:cubicBezTo>
                    <a:pt x="194" y="586"/>
                    <a:pt x="203" y="576"/>
                    <a:pt x="212" y="566"/>
                  </a:cubicBezTo>
                  <a:cubicBezTo>
                    <a:pt x="217" y="560"/>
                    <a:pt x="222" y="554"/>
                    <a:pt x="226" y="548"/>
                  </a:cubicBezTo>
                  <a:cubicBezTo>
                    <a:pt x="243" y="524"/>
                    <a:pt x="264" y="510"/>
                    <a:pt x="281" y="511"/>
                  </a:cubicBezTo>
                  <a:cubicBezTo>
                    <a:pt x="286" y="512"/>
                    <a:pt x="289" y="513"/>
                    <a:pt x="292" y="515"/>
                  </a:cubicBezTo>
                  <a:cubicBezTo>
                    <a:pt x="292" y="515"/>
                    <a:pt x="293" y="516"/>
                    <a:pt x="294" y="516"/>
                  </a:cubicBezTo>
                  <a:cubicBezTo>
                    <a:pt x="294" y="517"/>
                    <a:pt x="295" y="518"/>
                    <a:pt x="295" y="518"/>
                  </a:cubicBezTo>
                  <a:cubicBezTo>
                    <a:pt x="296" y="519"/>
                    <a:pt x="296" y="520"/>
                    <a:pt x="297" y="520"/>
                  </a:cubicBezTo>
                  <a:cubicBezTo>
                    <a:pt x="297" y="521"/>
                    <a:pt x="298" y="522"/>
                    <a:pt x="298" y="523"/>
                  </a:cubicBezTo>
                  <a:cubicBezTo>
                    <a:pt x="299" y="524"/>
                    <a:pt x="299" y="525"/>
                    <a:pt x="300" y="526"/>
                  </a:cubicBezTo>
                  <a:cubicBezTo>
                    <a:pt x="300" y="526"/>
                    <a:pt x="300" y="527"/>
                    <a:pt x="300" y="528"/>
                  </a:cubicBezTo>
                  <a:cubicBezTo>
                    <a:pt x="301" y="529"/>
                    <a:pt x="301" y="531"/>
                    <a:pt x="301" y="532"/>
                  </a:cubicBezTo>
                  <a:cubicBezTo>
                    <a:pt x="302" y="535"/>
                    <a:pt x="302" y="537"/>
                    <a:pt x="302" y="540"/>
                  </a:cubicBezTo>
                  <a:cubicBezTo>
                    <a:pt x="302" y="542"/>
                    <a:pt x="302" y="545"/>
                    <a:pt x="302" y="547"/>
                  </a:cubicBezTo>
                  <a:cubicBezTo>
                    <a:pt x="302" y="548"/>
                    <a:pt x="302" y="549"/>
                    <a:pt x="302" y="549"/>
                  </a:cubicBezTo>
                  <a:cubicBezTo>
                    <a:pt x="300" y="595"/>
                    <a:pt x="298" y="641"/>
                    <a:pt x="294" y="687"/>
                  </a:cubicBezTo>
                  <a:cubicBezTo>
                    <a:pt x="294" y="692"/>
                    <a:pt x="294" y="696"/>
                    <a:pt x="293" y="701"/>
                  </a:cubicBezTo>
                  <a:cubicBezTo>
                    <a:pt x="292" y="725"/>
                    <a:pt x="289" y="748"/>
                    <a:pt x="287" y="772"/>
                  </a:cubicBezTo>
                  <a:cubicBezTo>
                    <a:pt x="286" y="793"/>
                    <a:pt x="284" y="815"/>
                    <a:pt x="282" y="837"/>
                  </a:cubicBezTo>
                  <a:cubicBezTo>
                    <a:pt x="282" y="837"/>
                    <a:pt x="282" y="838"/>
                    <a:pt x="282" y="838"/>
                  </a:cubicBezTo>
                  <a:cubicBezTo>
                    <a:pt x="281" y="843"/>
                    <a:pt x="282" y="847"/>
                    <a:pt x="282" y="852"/>
                  </a:cubicBezTo>
                  <a:cubicBezTo>
                    <a:pt x="283" y="872"/>
                    <a:pt x="292" y="884"/>
                    <a:pt x="300" y="890"/>
                  </a:cubicBezTo>
                  <a:cubicBezTo>
                    <a:pt x="301" y="891"/>
                    <a:pt x="303" y="892"/>
                    <a:pt x="305" y="893"/>
                  </a:cubicBezTo>
                  <a:cubicBezTo>
                    <a:pt x="313" y="898"/>
                    <a:pt x="322" y="901"/>
                    <a:pt x="333" y="901"/>
                  </a:cubicBezTo>
                  <a:cubicBezTo>
                    <a:pt x="345" y="901"/>
                    <a:pt x="358" y="898"/>
                    <a:pt x="371" y="893"/>
                  </a:cubicBezTo>
                  <a:cubicBezTo>
                    <a:pt x="444" y="864"/>
                    <a:pt x="517" y="832"/>
                    <a:pt x="589" y="796"/>
                  </a:cubicBezTo>
                  <a:cubicBezTo>
                    <a:pt x="615" y="784"/>
                    <a:pt x="637" y="758"/>
                    <a:pt x="651" y="726"/>
                  </a:cubicBezTo>
                  <a:cubicBezTo>
                    <a:pt x="659" y="710"/>
                    <a:pt x="663" y="694"/>
                    <a:pt x="663" y="679"/>
                  </a:cubicBezTo>
                  <a:cubicBezTo>
                    <a:pt x="664" y="664"/>
                    <a:pt x="661" y="651"/>
                    <a:pt x="655" y="640"/>
                  </a:cubicBezTo>
                  <a:lnTo>
                    <a:pt x="653" y="636"/>
                  </a:lnTo>
                  <a:cubicBezTo>
                    <a:pt x="645" y="623"/>
                    <a:pt x="641" y="604"/>
                    <a:pt x="641" y="582"/>
                  </a:cubicBezTo>
                  <a:cubicBezTo>
                    <a:pt x="641" y="504"/>
                    <a:pt x="696" y="408"/>
                    <a:pt x="764" y="369"/>
                  </a:cubicBezTo>
                  <a:cubicBezTo>
                    <a:pt x="764" y="369"/>
                    <a:pt x="764" y="368"/>
                    <a:pt x="764" y="368"/>
                  </a:cubicBezTo>
                  <a:cubicBezTo>
                    <a:pt x="773" y="364"/>
                    <a:pt x="781" y="360"/>
                    <a:pt x="789" y="357"/>
                  </a:cubicBezTo>
                  <a:cubicBezTo>
                    <a:pt x="810" y="350"/>
                    <a:pt x="828" y="351"/>
                    <a:pt x="843" y="359"/>
                  </a:cubicBezTo>
                  <a:cubicBezTo>
                    <a:pt x="843" y="359"/>
                    <a:pt x="844" y="359"/>
                    <a:pt x="844" y="359"/>
                  </a:cubicBezTo>
                  <a:cubicBezTo>
                    <a:pt x="844" y="359"/>
                    <a:pt x="844" y="359"/>
                    <a:pt x="844" y="360"/>
                  </a:cubicBezTo>
                  <a:cubicBezTo>
                    <a:pt x="849" y="362"/>
                    <a:pt x="853" y="366"/>
                    <a:pt x="857" y="370"/>
                  </a:cubicBezTo>
                  <a:cubicBezTo>
                    <a:pt x="857" y="371"/>
                    <a:pt x="858" y="371"/>
                    <a:pt x="858" y="372"/>
                  </a:cubicBezTo>
                  <a:cubicBezTo>
                    <a:pt x="861" y="376"/>
                    <a:pt x="864" y="381"/>
                    <a:pt x="866" y="386"/>
                  </a:cubicBezTo>
                  <a:cubicBezTo>
                    <a:pt x="869" y="391"/>
                    <a:pt x="871" y="397"/>
                    <a:pt x="872" y="403"/>
                  </a:cubicBezTo>
                  <a:cubicBezTo>
                    <a:pt x="872" y="404"/>
                    <a:pt x="872" y="404"/>
                    <a:pt x="872" y="405"/>
                  </a:cubicBezTo>
                  <a:cubicBezTo>
                    <a:pt x="873" y="409"/>
                    <a:pt x="874" y="413"/>
                    <a:pt x="874" y="418"/>
                  </a:cubicBezTo>
                  <a:cubicBezTo>
                    <a:pt x="875" y="422"/>
                    <a:pt x="875" y="426"/>
                    <a:pt x="875" y="430"/>
                  </a:cubicBezTo>
                  <a:cubicBezTo>
                    <a:pt x="875" y="431"/>
                    <a:pt x="875" y="431"/>
                    <a:pt x="875" y="432"/>
                  </a:cubicBezTo>
                  <a:cubicBezTo>
                    <a:pt x="875" y="437"/>
                    <a:pt x="875" y="441"/>
                    <a:pt x="875" y="445"/>
                  </a:cubicBezTo>
                  <a:cubicBezTo>
                    <a:pt x="875" y="447"/>
                    <a:pt x="875" y="449"/>
                    <a:pt x="875" y="451"/>
                  </a:cubicBezTo>
                  <a:cubicBezTo>
                    <a:pt x="874" y="460"/>
                    <a:pt x="873" y="467"/>
                    <a:pt x="871" y="475"/>
                  </a:cubicBezTo>
                  <a:cubicBezTo>
                    <a:pt x="871" y="477"/>
                    <a:pt x="871" y="478"/>
                    <a:pt x="870" y="480"/>
                  </a:cubicBezTo>
                  <a:cubicBezTo>
                    <a:pt x="869" y="488"/>
                    <a:pt x="866" y="497"/>
                    <a:pt x="864" y="505"/>
                  </a:cubicBezTo>
                  <a:cubicBezTo>
                    <a:pt x="863" y="506"/>
                    <a:pt x="863" y="507"/>
                    <a:pt x="862" y="509"/>
                  </a:cubicBezTo>
                  <a:cubicBezTo>
                    <a:pt x="857" y="526"/>
                    <a:pt x="855" y="541"/>
                    <a:pt x="856" y="555"/>
                  </a:cubicBezTo>
                  <a:cubicBezTo>
                    <a:pt x="857" y="569"/>
                    <a:pt x="862" y="580"/>
                    <a:pt x="869" y="589"/>
                  </a:cubicBezTo>
                  <a:cubicBezTo>
                    <a:pt x="873" y="593"/>
                    <a:pt x="877" y="596"/>
                    <a:pt x="881" y="599"/>
                  </a:cubicBezTo>
                  <a:cubicBezTo>
                    <a:pt x="898" y="608"/>
                    <a:pt x="920" y="605"/>
                    <a:pt x="943" y="590"/>
                  </a:cubicBezTo>
                  <a:cubicBezTo>
                    <a:pt x="973" y="570"/>
                    <a:pt x="1003" y="549"/>
                    <a:pt x="1033" y="527"/>
                  </a:cubicBezTo>
                  <a:cubicBezTo>
                    <a:pt x="1042" y="521"/>
                    <a:pt x="1050" y="514"/>
                    <a:pt x="1059" y="508"/>
                  </a:cubicBezTo>
                  <a:cubicBezTo>
                    <a:pt x="1076" y="496"/>
                    <a:pt x="1093" y="483"/>
                    <a:pt x="1110" y="471"/>
                  </a:cubicBezTo>
                  <a:cubicBezTo>
                    <a:pt x="1110" y="470"/>
                    <a:pt x="1110" y="470"/>
                    <a:pt x="1110" y="469"/>
                  </a:cubicBezTo>
                  <a:cubicBezTo>
                    <a:pt x="1113" y="467"/>
                    <a:pt x="1115" y="462"/>
                    <a:pt x="1114" y="458"/>
                  </a:cubicBezTo>
                  <a:cubicBezTo>
                    <a:pt x="1113" y="452"/>
                    <a:pt x="1111" y="445"/>
                    <a:pt x="1110" y="43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8318998" y="1616142"/>
              <a:ext cx="206129" cy="166934"/>
            </a:xfrm>
            <a:custGeom>
              <a:rect b="b" l="l" r="r" t="t"/>
              <a:pathLst>
                <a:path extrusionOk="0" h="579" w="715">
                  <a:moveTo>
                    <a:pt x="394" y="357"/>
                  </a:moveTo>
                  <a:cubicBezTo>
                    <a:pt x="391" y="393"/>
                    <a:pt x="408" y="418"/>
                    <a:pt x="436" y="420"/>
                  </a:cubicBezTo>
                  <a:cubicBezTo>
                    <a:pt x="462" y="423"/>
                    <a:pt x="491" y="405"/>
                    <a:pt x="514" y="374"/>
                  </a:cubicBezTo>
                  <a:cubicBezTo>
                    <a:pt x="535" y="346"/>
                    <a:pt x="559" y="323"/>
                    <a:pt x="584" y="309"/>
                  </a:cubicBezTo>
                  <a:cubicBezTo>
                    <a:pt x="611" y="293"/>
                    <a:pt x="636" y="289"/>
                    <a:pt x="656" y="296"/>
                  </a:cubicBezTo>
                  <a:cubicBezTo>
                    <a:pt x="669" y="302"/>
                    <a:pt x="680" y="312"/>
                    <a:pt x="686" y="327"/>
                  </a:cubicBezTo>
                  <a:cubicBezTo>
                    <a:pt x="631" y="373"/>
                    <a:pt x="574" y="413"/>
                    <a:pt x="518" y="446"/>
                  </a:cubicBezTo>
                  <a:cubicBezTo>
                    <a:pt x="343" y="547"/>
                    <a:pt x="173" y="578"/>
                    <a:pt x="36" y="536"/>
                  </a:cubicBezTo>
                  <a:cubicBezTo>
                    <a:pt x="83" y="483"/>
                    <a:pt x="114" y="410"/>
                    <a:pt x="114" y="348"/>
                  </a:cubicBezTo>
                  <a:cubicBezTo>
                    <a:pt x="114" y="322"/>
                    <a:pt x="108" y="299"/>
                    <a:pt x="97" y="281"/>
                  </a:cubicBezTo>
                  <a:cubicBezTo>
                    <a:pt x="92" y="272"/>
                    <a:pt x="88" y="262"/>
                    <a:pt x="85" y="250"/>
                  </a:cubicBezTo>
                  <a:cubicBezTo>
                    <a:pt x="81" y="233"/>
                    <a:pt x="85" y="211"/>
                    <a:pt x="97" y="188"/>
                  </a:cubicBezTo>
                  <a:cubicBezTo>
                    <a:pt x="109" y="165"/>
                    <a:pt x="125" y="147"/>
                    <a:pt x="143" y="138"/>
                  </a:cubicBezTo>
                  <a:cubicBezTo>
                    <a:pt x="216" y="101"/>
                    <a:pt x="292" y="65"/>
                    <a:pt x="368" y="33"/>
                  </a:cubicBezTo>
                  <a:cubicBezTo>
                    <a:pt x="387" y="25"/>
                    <a:pt x="405" y="24"/>
                    <a:pt x="415" y="31"/>
                  </a:cubicBezTo>
                  <a:cubicBezTo>
                    <a:pt x="424" y="38"/>
                    <a:pt x="424" y="51"/>
                    <a:pt x="423" y="61"/>
                  </a:cubicBezTo>
                  <a:cubicBezTo>
                    <a:pt x="410" y="164"/>
                    <a:pt x="400" y="263"/>
                    <a:pt x="394" y="357"/>
                  </a:cubicBezTo>
                  <a:close/>
                  <a:moveTo>
                    <a:pt x="364" y="8"/>
                  </a:moveTo>
                  <a:cubicBezTo>
                    <a:pt x="362" y="9"/>
                    <a:pt x="360" y="9"/>
                    <a:pt x="358" y="10"/>
                  </a:cubicBezTo>
                  <a:cubicBezTo>
                    <a:pt x="282" y="43"/>
                    <a:pt x="206" y="78"/>
                    <a:pt x="132" y="115"/>
                  </a:cubicBezTo>
                  <a:cubicBezTo>
                    <a:pt x="127" y="118"/>
                    <a:pt x="122" y="121"/>
                    <a:pt x="117" y="125"/>
                  </a:cubicBezTo>
                  <a:cubicBezTo>
                    <a:pt x="116" y="126"/>
                    <a:pt x="114" y="127"/>
                    <a:pt x="113" y="129"/>
                  </a:cubicBezTo>
                  <a:cubicBezTo>
                    <a:pt x="109" y="131"/>
                    <a:pt x="106" y="134"/>
                    <a:pt x="103" y="137"/>
                  </a:cubicBezTo>
                  <a:cubicBezTo>
                    <a:pt x="102" y="138"/>
                    <a:pt x="101" y="140"/>
                    <a:pt x="99" y="141"/>
                  </a:cubicBezTo>
                  <a:cubicBezTo>
                    <a:pt x="95" y="145"/>
                    <a:pt x="92" y="150"/>
                    <a:pt x="88" y="154"/>
                  </a:cubicBezTo>
                  <a:cubicBezTo>
                    <a:pt x="87" y="157"/>
                    <a:pt x="85" y="159"/>
                    <a:pt x="83" y="162"/>
                  </a:cubicBezTo>
                  <a:cubicBezTo>
                    <a:pt x="80" y="167"/>
                    <a:pt x="77" y="171"/>
                    <a:pt x="75" y="177"/>
                  </a:cubicBezTo>
                  <a:cubicBezTo>
                    <a:pt x="73" y="180"/>
                    <a:pt x="72" y="184"/>
                    <a:pt x="70" y="188"/>
                  </a:cubicBezTo>
                  <a:cubicBezTo>
                    <a:pt x="70" y="188"/>
                    <a:pt x="69" y="189"/>
                    <a:pt x="69" y="190"/>
                  </a:cubicBezTo>
                  <a:cubicBezTo>
                    <a:pt x="59" y="214"/>
                    <a:pt x="56" y="236"/>
                    <a:pt x="61" y="256"/>
                  </a:cubicBezTo>
                  <a:cubicBezTo>
                    <a:pt x="64" y="270"/>
                    <a:pt x="69" y="283"/>
                    <a:pt x="76" y="294"/>
                  </a:cubicBezTo>
                  <a:cubicBezTo>
                    <a:pt x="83" y="305"/>
                    <a:pt x="87" y="320"/>
                    <a:pt x="88" y="336"/>
                  </a:cubicBezTo>
                  <a:cubicBezTo>
                    <a:pt x="88" y="340"/>
                    <a:pt x="89" y="344"/>
                    <a:pt x="89" y="348"/>
                  </a:cubicBezTo>
                  <a:cubicBezTo>
                    <a:pt x="89" y="357"/>
                    <a:pt x="88" y="366"/>
                    <a:pt x="86" y="376"/>
                  </a:cubicBezTo>
                  <a:cubicBezTo>
                    <a:pt x="86" y="379"/>
                    <a:pt x="85" y="382"/>
                    <a:pt x="85" y="385"/>
                  </a:cubicBezTo>
                  <a:cubicBezTo>
                    <a:pt x="84" y="391"/>
                    <a:pt x="82" y="397"/>
                    <a:pt x="80" y="404"/>
                  </a:cubicBezTo>
                  <a:cubicBezTo>
                    <a:pt x="79" y="407"/>
                    <a:pt x="78" y="411"/>
                    <a:pt x="77" y="414"/>
                  </a:cubicBezTo>
                  <a:cubicBezTo>
                    <a:pt x="75" y="421"/>
                    <a:pt x="73" y="427"/>
                    <a:pt x="70" y="433"/>
                  </a:cubicBezTo>
                  <a:cubicBezTo>
                    <a:pt x="69" y="436"/>
                    <a:pt x="68" y="439"/>
                    <a:pt x="66" y="443"/>
                  </a:cubicBezTo>
                  <a:cubicBezTo>
                    <a:pt x="62" y="452"/>
                    <a:pt x="58" y="460"/>
                    <a:pt x="53" y="469"/>
                  </a:cubicBezTo>
                  <a:cubicBezTo>
                    <a:pt x="52" y="471"/>
                    <a:pt x="51" y="472"/>
                    <a:pt x="50" y="474"/>
                  </a:cubicBezTo>
                  <a:cubicBezTo>
                    <a:pt x="50" y="474"/>
                    <a:pt x="49" y="475"/>
                    <a:pt x="49" y="475"/>
                  </a:cubicBezTo>
                  <a:cubicBezTo>
                    <a:pt x="45" y="482"/>
                    <a:pt x="41" y="488"/>
                    <a:pt x="36" y="495"/>
                  </a:cubicBezTo>
                  <a:cubicBezTo>
                    <a:pt x="34" y="498"/>
                    <a:pt x="32" y="501"/>
                    <a:pt x="29" y="504"/>
                  </a:cubicBezTo>
                  <a:cubicBezTo>
                    <a:pt x="25" y="509"/>
                    <a:pt x="21" y="514"/>
                    <a:pt x="17" y="519"/>
                  </a:cubicBezTo>
                  <a:cubicBezTo>
                    <a:pt x="15" y="521"/>
                    <a:pt x="12" y="524"/>
                    <a:pt x="10" y="527"/>
                  </a:cubicBezTo>
                  <a:cubicBezTo>
                    <a:pt x="8" y="529"/>
                    <a:pt x="6" y="531"/>
                    <a:pt x="4" y="532"/>
                  </a:cubicBezTo>
                  <a:cubicBezTo>
                    <a:pt x="1" y="535"/>
                    <a:pt x="0" y="540"/>
                    <a:pt x="1" y="544"/>
                  </a:cubicBezTo>
                  <a:cubicBezTo>
                    <a:pt x="2" y="548"/>
                    <a:pt x="5" y="551"/>
                    <a:pt x="9" y="553"/>
                  </a:cubicBezTo>
                  <a:cubicBezTo>
                    <a:pt x="11" y="554"/>
                    <a:pt x="14" y="554"/>
                    <a:pt x="16" y="555"/>
                  </a:cubicBezTo>
                  <a:cubicBezTo>
                    <a:pt x="62" y="571"/>
                    <a:pt x="111" y="579"/>
                    <a:pt x="162" y="579"/>
                  </a:cubicBezTo>
                  <a:cubicBezTo>
                    <a:pt x="276" y="579"/>
                    <a:pt x="402" y="541"/>
                    <a:pt x="530" y="467"/>
                  </a:cubicBezTo>
                  <a:cubicBezTo>
                    <a:pt x="585" y="436"/>
                    <a:pt x="640" y="397"/>
                    <a:pt x="693" y="354"/>
                  </a:cubicBezTo>
                  <a:cubicBezTo>
                    <a:pt x="699" y="350"/>
                    <a:pt x="704" y="345"/>
                    <a:pt x="709" y="341"/>
                  </a:cubicBezTo>
                  <a:cubicBezTo>
                    <a:pt x="713" y="338"/>
                    <a:pt x="715" y="332"/>
                    <a:pt x="713" y="327"/>
                  </a:cubicBezTo>
                  <a:cubicBezTo>
                    <a:pt x="711" y="321"/>
                    <a:pt x="709" y="316"/>
                    <a:pt x="706" y="311"/>
                  </a:cubicBezTo>
                  <a:cubicBezTo>
                    <a:pt x="705" y="310"/>
                    <a:pt x="705" y="309"/>
                    <a:pt x="704" y="308"/>
                  </a:cubicBezTo>
                  <a:cubicBezTo>
                    <a:pt x="698" y="298"/>
                    <a:pt x="691" y="289"/>
                    <a:pt x="682" y="283"/>
                  </a:cubicBezTo>
                  <a:cubicBezTo>
                    <a:pt x="681" y="282"/>
                    <a:pt x="680" y="281"/>
                    <a:pt x="679" y="281"/>
                  </a:cubicBezTo>
                  <a:cubicBezTo>
                    <a:pt x="675" y="278"/>
                    <a:pt x="670" y="275"/>
                    <a:pt x="665" y="273"/>
                  </a:cubicBezTo>
                  <a:cubicBezTo>
                    <a:pt x="665" y="273"/>
                    <a:pt x="665" y="273"/>
                    <a:pt x="665" y="273"/>
                  </a:cubicBezTo>
                  <a:cubicBezTo>
                    <a:pt x="665" y="273"/>
                    <a:pt x="665" y="273"/>
                    <a:pt x="665" y="273"/>
                  </a:cubicBezTo>
                  <a:cubicBezTo>
                    <a:pt x="663" y="272"/>
                    <a:pt x="660" y="272"/>
                    <a:pt x="658" y="271"/>
                  </a:cubicBezTo>
                  <a:cubicBezTo>
                    <a:pt x="657" y="271"/>
                    <a:pt x="656" y="270"/>
                    <a:pt x="654" y="270"/>
                  </a:cubicBezTo>
                  <a:cubicBezTo>
                    <a:pt x="651" y="269"/>
                    <a:pt x="649" y="269"/>
                    <a:pt x="646" y="269"/>
                  </a:cubicBezTo>
                  <a:cubicBezTo>
                    <a:pt x="645" y="269"/>
                    <a:pt x="644" y="268"/>
                    <a:pt x="643" y="268"/>
                  </a:cubicBezTo>
                  <a:cubicBezTo>
                    <a:pt x="640" y="268"/>
                    <a:pt x="637" y="268"/>
                    <a:pt x="634" y="268"/>
                  </a:cubicBezTo>
                  <a:cubicBezTo>
                    <a:pt x="633" y="268"/>
                    <a:pt x="632" y="268"/>
                    <a:pt x="631" y="268"/>
                  </a:cubicBezTo>
                  <a:cubicBezTo>
                    <a:pt x="628" y="268"/>
                    <a:pt x="625" y="269"/>
                    <a:pt x="622" y="269"/>
                  </a:cubicBezTo>
                  <a:cubicBezTo>
                    <a:pt x="621" y="269"/>
                    <a:pt x="620" y="269"/>
                    <a:pt x="619" y="269"/>
                  </a:cubicBezTo>
                  <a:cubicBezTo>
                    <a:pt x="616" y="270"/>
                    <a:pt x="613" y="271"/>
                    <a:pt x="610" y="271"/>
                  </a:cubicBezTo>
                  <a:cubicBezTo>
                    <a:pt x="609" y="272"/>
                    <a:pt x="607" y="272"/>
                    <a:pt x="606" y="272"/>
                  </a:cubicBezTo>
                  <a:cubicBezTo>
                    <a:pt x="603" y="273"/>
                    <a:pt x="600" y="274"/>
                    <a:pt x="597" y="275"/>
                  </a:cubicBezTo>
                  <a:cubicBezTo>
                    <a:pt x="595" y="276"/>
                    <a:pt x="593" y="277"/>
                    <a:pt x="592" y="278"/>
                  </a:cubicBezTo>
                  <a:cubicBezTo>
                    <a:pt x="589" y="278"/>
                    <a:pt x="587" y="279"/>
                    <a:pt x="585" y="280"/>
                  </a:cubicBezTo>
                  <a:cubicBezTo>
                    <a:pt x="583" y="281"/>
                    <a:pt x="582" y="282"/>
                    <a:pt x="581" y="282"/>
                  </a:cubicBezTo>
                  <a:cubicBezTo>
                    <a:pt x="579" y="283"/>
                    <a:pt x="577" y="284"/>
                    <a:pt x="575" y="285"/>
                  </a:cubicBezTo>
                  <a:cubicBezTo>
                    <a:pt x="574" y="286"/>
                    <a:pt x="573" y="287"/>
                    <a:pt x="571" y="287"/>
                  </a:cubicBezTo>
                  <a:cubicBezTo>
                    <a:pt x="570" y="288"/>
                    <a:pt x="569" y="289"/>
                    <a:pt x="567" y="290"/>
                  </a:cubicBezTo>
                  <a:cubicBezTo>
                    <a:pt x="563" y="292"/>
                    <a:pt x="560" y="295"/>
                    <a:pt x="556" y="297"/>
                  </a:cubicBezTo>
                  <a:cubicBezTo>
                    <a:pt x="554" y="299"/>
                    <a:pt x="551" y="301"/>
                    <a:pt x="549" y="302"/>
                  </a:cubicBezTo>
                  <a:cubicBezTo>
                    <a:pt x="544" y="306"/>
                    <a:pt x="539" y="311"/>
                    <a:pt x="534" y="315"/>
                  </a:cubicBezTo>
                  <a:cubicBezTo>
                    <a:pt x="531" y="318"/>
                    <a:pt x="529" y="320"/>
                    <a:pt x="526" y="322"/>
                  </a:cubicBezTo>
                  <a:cubicBezTo>
                    <a:pt x="523" y="325"/>
                    <a:pt x="521" y="328"/>
                    <a:pt x="518" y="331"/>
                  </a:cubicBezTo>
                  <a:cubicBezTo>
                    <a:pt x="511" y="339"/>
                    <a:pt x="504" y="347"/>
                    <a:pt x="497" y="355"/>
                  </a:cubicBezTo>
                  <a:cubicBezTo>
                    <a:pt x="496" y="357"/>
                    <a:pt x="495" y="358"/>
                    <a:pt x="494" y="359"/>
                  </a:cubicBezTo>
                  <a:cubicBezTo>
                    <a:pt x="488" y="368"/>
                    <a:pt x="480" y="376"/>
                    <a:pt x="473" y="382"/>
                  </a:cubicBezTo>
                  <a:cubicBezTo>
                    <a:pt x="472" y="382"/>
                    <a:pt x="472" y="383"/>
                    <a:pt x="471" y="383"/>
                  </a:cubicBezTo>
                  <a:cubicBezTo>
                    <a:pt x="464" y="389"/>
                    <a:pt x="457" y="392"/>
                    <a:pt x="450" y="394"/>
                  </a:cubicBezTo>
                  <a:cubicBezTo>
                    <a:pt x="449" y="394"/>
                    <a:pt x="448" y="395"/>
                    <a:pt x="447" y="395"/>
                  </a:cubicBezTo>
                  <a:cubicBezTo>
                    <a:pt x="444" y="395"/>
                    <a:pt x="441" y="396"/>
                    <a:pt x="439" y="396"/>
                  </a:cubicBezTo>
                  <a:cubicBezTo>
                    <a:pt x="435" y="395"/>
                    <a:pt x="433" y="394"/>
                    <a:pt x="430" y="393"/>
                  </a:cubicBezTo>
                  <a:cubicBezTo>
                    <a:pt x="419" y="386"/>
                    <a:pt x="418" y="369"/>
                    <a:pt x="419" y="358"/>
                  </a:cubicBezTo>
                  <a:cubicBezTo>
                    <a:pt x="420" y="334"/>
                    <a:pt x="422" y="310"/>
                    <a:pt x="424" y="285"/>
                  </a:cubicBezTo>
                  <a:cubicBezTo>
                    <a:pt x="425" y="272"/>
                    <a:pt x="426" y="259"/>
                    <a:pt x="428" y="246"/>
                  </a:cubicBezTo>
                  <a:cubicBezTo>
                    <a:pt x="433" y="187"/>
                    <a:pt x="439" y="127"/>
                    <a:pt x="448" y="65"/>
                  </a:cubicBezTo>
                  <a:cubicBezTo>
                    <a:pt x="451" y="35"/>
                    <a:pt x="440" y="19"/>
                    <a:pt x="430" y="12"/>
                  </a:cubicBezTo>
                  <a:cubicBezTo>
                    <a:pt x="428" y="10"/>
                    <a:pt x="426" y="10"/>
                    <a:pt x="424" y="9"/>
                  </a:cubicBezTo>
                  <a:cubicBezTo>
                    <a:pt x="409" y="0"/>
                    <a:pt x="388" y="0"/>
                    <a:pt x="364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8150611" y="1681465"/>
              <a:ext cx="132097" cy="94354"/>
            </a:xfrm>
            <a:custGeom>
              <a:rect b="b" l="l" r="r" t="t"/>
              <a:pathLst>
                <a:path extrusionOk="0" h="327" w="457">
                  <a:moveTo>
                    <a:pt x="400" y="71"/>
                  </a:moveTo>
                  <a:cubicBezTo>
                    <a:pt x="388" y="77"/>
                    <a:pt x="377" y="85"/>
                    <a:pt x="366" y="92"/>
                  </a:cubicBezTo>
                  <a:lnTo>
                    <a:pt x="356" y="99"/>
                  </a:lnTo>
                  <a:cubicBezTo>
                    <a:pt x="326" y="119"/>
                    <a:pt x="296" y="139"/>
                    <a:pt x="266" y="160"/>
                  </a:cubicBezTo>
                  <a:lnTo>
                    <a:pt x="251" y="171"/>
                  </a:lnTo>
                  <a:cubicBezTo>
                    <a:pt x="225" y="189"/>
                    <a:pt x="199" y="208"/>
                    <a:pt x="175" y="227"/>
                  </a:cubicBezTo>
                  <a:cubicBezTo>
                    <a:pt x="158" y="241"/>
                    <a:pt x="146" y="255"/>
                    <a:pt x="133" y="273"/>
                  </a:cubicBezTo>
                  <a:cubicBezTo>
                    <a:pt x="127" y="281"/>
                    <a:pt x="123" y="289"/>
                    <a:pt x="119" y="297"/>
                  </a:cubicBezTo>
                  <a:lnTo>
                    <a:pt x="30" y="245"/>
                  </a:lnTo>
                  <a:cubicBezTo>
                    <a:pt x="48" y="205"/>
                    <a:pt x="83" y="179"/>
                    <a:pt x="120" y="152"/>
                  </a:cubicBezTo>
                  <a:lnTo>
                    <a:pt x="125" y="149"/>
                  </a:lnTo>
                  <a:cubicBezTo>
                    <a:pt x="172" y="114"/>
                    <a:pt x="218" y="82"/>
                    <a:pt x="265" y="51"/>
                  </a:cubicBezTo>
                  <a:lnTo>
                    <a:pt x="274" y="45"/>
                  </a:lnTo>
                  <a:cubicBezTo>
                    <a:pt x="295" y="30"/>
                    <a:pt x="311" y="21"/>
                    <a:pt x="325" y="27"/>
                  </a:cubicBezTo>
                  <a:lnTo>
                    <a:pt x="400" y="71"/>
                  </a:lnTo>
                  <a:close/>
                  <a:moveTo>
                    <a:pt x="8" y="261"/>
                  </a:moveTo>
                  <a:lnTo>
                    <a:pt x="22" y="269"/>
                  </a:lnTo>
                  <a:lnTo>
                    <a:pt x="110" y="320"/>
                  </a:lnTo>
                  <a:lnTo>
                    <a:pt x="119" y="325"/>
                  </a:lnTo>
                  <a:cubicBezTo>
                    <a:pt x="121" y="326"/>
                    <a:pt x="123" y="327"/>
                    <a:pt x="125" y="327"/>
                  </a:cubicBezTo>
                  <a:cubicBezTo>
                    <a:pt x="126" y="327"/>
                    <a:pt x="128" y="326"/>
                    <a:pt x="129" y="326"/>
                  </a:cubicBezTo>
                  <a:cubicBezTo>
                    <a:pt x="133" y="325"/>
                    <a:pt x="135" y="322"/>
                    <a:pt x="137" y="319"/>
                  </a:cubicBezTo>
                  <a:cubicBezTo>
                    <a:pt x="137" y="317"/>
                    <a:pt x="138" y="316"/>
                    <a:pt x="138" y="315"/>
                  </a:cubicBezTo>
                  <a:cubicBezTo>
                    <a:pt x="140" y="312"/>
                    <a:pt x="142" y="308"/>
                    <a:pt x="143" y="304"/>
                  </a:cubicBezTo>
                  <a:cubicBezTo>
                    <a:pt x="144" y="303"/>
                    <a:pt x="145" y="302"/>
                    <a:pt x="146" y="300"/>
                  </a:cubicBezTo>
                  <a:cubicBezTo>
                    <a:pt x="147" y="297"/>
                    <a:pt x="150" y="293"/>
                    <a:pt x="152" y="290"/>
                  </a:cubicBezTo>
                  <a:cubicBezTo>
                    <a:pt x="153" y="289"/>
                    <a:pt x="153" y="288"/>
                    <a:pt x="153" y="287"/>
                  </a:cubicBezTo>
                  <a:cubicBezTo>
                    <a:pt x="154" y="287"/>
                    <a:pt x="155" y="286"/>
                    <a:pt x="155" y="285"/>
                  </a:cubicBezTo>
                  <a:cubicBezTo>
                    <a:pt x="160" y="278"/>
                    <a:pt x="165" y="272"/>
                    <a:pt x="171" y="266"/>
                  </a:cubicBezTo>
                  <a:cubicBezTo>
                    <a:pt x="171" y="266"/>
                    <a:pt x="171" y="266"/>
                    <a:pt x="171" y="266"/>
                  </a:cubicBezTo>
                  <a:cubicBezTo>
                    <a:pt x="176" y="260"/>
                    <a:pt x="182" y="254"/>
                    <a:pt x="189" y="249"/>
                  </a:cubicBezTo>
                  <a:cubicBezTo>
                    <a:pt x="189" y="248"/>
                    <a:pt x="190" y="247"/>
                    <a:pt x="191" y="247"/>
                  </a:cubicBezTo>
                  <a:cubicBezTo>
                    <a:pt x="192" y="246"/>
                    <a:pt x="194" y="244"/>
                    <a:pt x="195" y="243"/>
                  </a:cubicBezTo>
                  <a:cubicBezTo>
                    <a:pt x="197" y="242"/>
                    <a:pt x="200" y="240"/>
                    <a:pt x="202" y="238"/>
                  </a:cubicBezTo>
                  <a:cubicBezTo>
                    <a:pt x="222" y="222"/>
                    <a:pt x="244" y="207"/>
                    <a:pt x="265" y="192"/>
                  </a:cubicBezTo>
                  <a:lnTo>
                    <a:pt x="281" y="181"/>
                  </a:lnTo>
                  <a:cubicBezTo>
                    <a:pt x="284" y="178"/>
                    <a:pt x="288" y="176"/>
                    <a:pt x="292" y="173"/>
                  </a:cubicBezTo>
                  <a:cubicBezTo>
                    <a:pt x="303" y="165"/>
                    <a:pt x="314" y="158"/>
                    <a:pt x="324" y="151"/>
                  </a:cubicBezTo>
                  <a:cubicBezTo>
                    <a:pt x="340" y="140"/>
                    <a:pt x="354" y="130"/>
                    <a:pt x="370" y="120"/>
                  </a:cubicBezTo>
                  <a:lnTo>
                    <a:pt x="380" y="113"/>
                  </a:lnTo>
                  <a:cubicBezTo>
                    <a:pt x="386" y="108"/>
                    <a:pt x="393" y="104"/>
                    <a:pt x="400" y="100"/>
                  </a:cubicBezTo>
                  <a:cubicBezTo>
                    <a:pt x="404" y="97"/>
                    <a:pt x="409" y="94"/>
                    <a:pt x="413" y="93"/>
                  </a:cubicBezTo>
                  <a:cubicBezTo>
                    <a:pt x="413" y="93"/>
                    <a:pt x="413" y="93"/>
                    <a:pt x="413" y="93"/>
                  </a:cubicBezTo>
                  <a:cubicBezTo>
                    <a:pt x="413" y="93"/>
                    <a:pt x="413" y="93"/>
                    <a:pt x="413" y="93"/>
                  </a:cubicBezTo>
                  <a:cubicBezTo>
                    <a:pt x="418" y="91"/>
                    <a:pt x="422" y="90"/>
                    <a:pt x="425" y="89"/>
                  </a:cubicBezTo>
                  <a:cubicBezTo>
                    <a:pt x="426" y="89"/>
                    <a:pt x="426" y="89"/>
                    <a:pt x="427" y="89"/>
                  </a:cubicBezTo>
                  <a:cubicBezTo>
                    <a:pt x="428" y="89"/>
                    <a:pt x="429" y="89"/>
                    <a:pt x="431" y="90"/>
                  </a:cubicBezTo>
                  <a:cubicBezTo>
                    <a:pt x="431" y="90"/>
                    <a:pt x="432" y="90"/>
                    <a:pt x="432" y="90"/>
                  </a:cubicBezTo>
                  <a:cubicBezTo>
                    <a:pt x="433" y="90"/>
                    <a:pt x="434" y="91"/>
                    <a:pt x="435" y="91"/>
                  </a:cubicBezTo>
                  <a:cubicBezTo>
                    <a:pt x="436" y="91"/>
                    <a:pt x="437" y="92"/>
                    <a:pt x="437" y="92"/>
                  </a:cubicBezTo>
                  <a:cubicBezTo>
                    <a:pt x="443" y="95"/>
                    <a:pt x="451" y="93"/>
                    <a:pt x="454" y="87"/>
                  </a:cubicBezTo>
                  <a:cubicBezTo>
                    <a:pt x="457" y="81"/>
                    <a:pt x="455" y="73"/>
                    <a:pt x="449" y="70"/>
                  </a:cubicBezTo>
                  <a:lnTo>
                    <a:pt x="449" y="70"/>
                  </a:lnTo>
                  <a:lnTo>
                    <a:pt x="337" y="5"/>
                  </a:lnTo>
                  <a:cubicBezTo>
                    <a:pt x="334" y="4"/>
                    <a:pt x="330" y="2"/>
                    <a:pt x="326" y="2"/>
                  </a:cubicBezTo>
                  <a:cubicBezTo>
                    <a:pt x="326" y="1"/>
                    <a:pt x="325" y="1"/>
                    <a:pt x="325" y="1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6" y="0"/>
                    <a:pt x="315" y="0"/>
                    <a:pt x="315" y="0"/>
                  </a:cubicBezTo>
                  <a:cubicBezTo>
                    <a:pt x="312" y="0"/>
                    <a:pt x="308" y="1"/>
                    <a:pt x="305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2" y="2"/>
                    <a:pt x="299" y="3"/>
                    <a:pt x="296" y="4"/>
                  </a:cubicBezTo>
                  <a:cubicBezTo>
                    <a:pt x="295" y="4"/>
                    <a:pt x="294" y="4"/>
                    <a:pt x="294" y="5"/>
                  </a:cubicBezTo>
                  <a:cubicBezTo>
                    <a:pt x="292" y="5"/>
                    <a:pt x="290" y="6"/>
                    <a:pt x="289" y="7"/>
                  </a:cubicBezTo>
                  <a:cubicBezTo>
                    <a:pt x="278" y="12"/>
                    <a:pt x="268" y="19"/>
                    <a:pt x="260" y="24"/>
                  </a:cubicBezTo>
                  <a:lnTo>
                    <a:pt x="251" y="30"/>
                  </a:lnTo>
                  <a:cubicBezTo>
                    <a:pt x="230" y="45"/>
                    <a:pt x="208" y="59"/>
                    <a:pt x="187" y="74"/>
                  </a:cubicBezTo>
                  <a:cubicBezTo>
                    <a:pt x="163" y="90"/>
                    <a:pt x="140" y="107"/>
                    <a:pt x="115" y="125"/>
                  </a:cubicBezTo>
                  <a:cubicBezTo>
                    <a:pt x="114" y="126"/>
                    <a:pt x="112" y="127"/>
                    <a:pt x="110" y="128"/>
                  </a:cubicBezTo>
                  <a:lnTo>
                    <a:pt x="105" y="132"/>
                  </a:lnTo>
                  <a:cubicBezTo>
                    <a:pt x="98" y="137"/>
                    <a:pt x="91" y="142"/>
                    <a:pt x="84" y="148"/>
                  </a:cubicBezTo>
                  <a:cubicBezTo>
                    <a:pt x="67" y="160"/>
                    <a:pt x="51" y="174"/>
                    <a:pt x="37" y="189"/>
                  </a:cubicBezTo>
                  <a:cubicBezTo>
                    <a:pt x="27" y="201"/>
                    <a:pt x="17" y="214"/>
                    <a:pt x="9" y="230"/>
                  </a:cubicBezTo>
                  <a:cubicBezTo>
                    <a:pt x="7" y="235"/>
                    <a:pt x="4" y="240"/>
                    <a:pt x="2" y="246"/>
                  </a:cubicBezTo>
                  <a:cubicBezTo>
                    <a:pt x="0" y="251"/>
                    <a:pt x="2" y="258"/>
                    <a:pt x="8" y="26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17"/>
          <p:cNvGrpSpPr/>
          <p:nvPr/>
        </p:nvGrpSpPr>
        <p:grpSpPr>
          <a:xfrm>
            <a:off x="8160773" y="2526302"/>
            <a:ext cx="283064" cy="481935"/>
            <a:chOff x="7961313" y="3745015"/>
            <a:chExt cx="309562" cy="527051"/>
          </a:xfrm>
        </p:grpSpPr>
        <p:sp>
          <p:nvSpPr>
            <p:cNvPr id="1104" name="Google Shape;1104;p17"/>
            <p:cNvSpPr/>
            <p:nvPr/>
          </p:nvSpPr>
          <p:spPr>
            <a:xfrm>
              <a:off x="7989888" y="4272065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7972425" y="3767240"/>
              <a:ext cx="134938" cy="82550"/>
            </a:xfrm>
            <a:custGeom>
              <a:rect b="b" l="l" r="r" t="t"/>
              <a:pathLst>
                <a:path extrusionOk="0" h="259" w="432">
                  <a:moveTo>
                    <a:pt x="32" y="231"/>
                  </a:moveTo>
                  <a:lnTo>
                    <a:pt x="432" y="0"/>
                  </a:lnTo>
                  <a:cubicBezTo>
                    <a:pt x="432" y="0"/>
                    <a:pt x="432" y="0"/>
                    <a:pt x="432" y="0"/>
                  </a:cubicBezTo>
                  <a:lnTo>
                    <a:pt x="36" y="227"/>
                  </a:lnTo>
                  <a:cubicBezTo>
                    <a:pt x="24" y="234"/>
                    <a:pt x="12" y="243"/>
                    <a:pt x="2" y="255"/>
                  </a:cubicBezTo>
                  <a:cubicBezTo>
                    <a:pt x="1" y="256"/>
                    <a:pt x="0" y="258"/>
                    <a:pt x="0" y="259"/>
                  </a:cubicBezTo>
                  <a:cubicBezTo>
                    <a:pt x="9" y="248"/>
                    <a:pt x="20" y="238"/>
                    <a:pt x="32" y="23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7993063" y="3851377"/>
              <a:ext cx="268288" cy="420689"/>
            </a:xfrm>
            <a:custGeom>
              <a:rect b="b" l="l" r="r" t="t"/>
              <a:pathLst>
                <a:path extrusionOk="0" h="1335" w="852">
                  <a:moveTo>
                    <a:pt x="827" y="16"/>
                  </a:moveTo>
                  <a:lnTo>
                    <a:pt x="827" y="771"/>
                  </a:lnTo>
                  <a:cubicBezTo>
                    <a:pt x="827" y="804"/>
                    <a:pt x="803" y="846"/>
                    <a:pt x="774" y="862"/>
                  </a:cubicBezTo>
                  <a:lnTo>
                    <a:pt x="0" y="1309"/>
                  </a:lnTo>
                  <a:cubicBezTo>
                    <a:pt x="1" y="1311"/>
                    <a:pt x="3" y="1313"/>
                    <a:pt x="6" y="1315"/>
                  </a:cubicBezTo>
                  <a:cubicBezTo>
                    <a:pt x="11" y="1319"/>
                    <a:pt x="12" y="1326"/>
                    <a:pt x="8" y="1332"/>
                  </a:cubicBezTo>
                  <a:cubicBezTo>
                    <a:pt x="7" y="1333"/>
                    <a:pt x="5" y="1335"/>
                    <a:pt x="4" y="1335"/>
                  </a:cubicBezTo>
                  <a:cubicBezTo>
                    <a:pt x="4" y="1335"/>
                    <a:pt x="4" y="1335"/>
                    <a:pt x="4" y="1335"/>
                  </a:cubicBezTo>
                  <a:lnTo>
                    <a:pt x="787" y="884"/>
                  </a:lnTo>
                  <a:cubicBezTo>
                    <a:pt x="823" y="863"/>
                    <a:pt x="852" y="813"/>
                    <a:pt x="852" y="771"/>
                  </a:cubicBezTo>
                  <a:lnTo>
                    <a:pt x="852" y="0"/>
                  </a:lnTo>
                  <a:cubicBezTo>
                    <a:pt x="845" y="5"/>
                    <a:pt x="837" y="10"/>
                    <a:pt x="827" y="1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8197850" y="3772002"/>
              <a:ext cx="73025" cy="106362"/>
            </a:xfrm>
            <a:custGeom>
              <a:rect b="b" l="l" r="r" t="t"/>
              <a:pathLst>
                <a:path extrusionOk="0" h="338" w="235">
                  <a:moveTo>
                    <a:pt x="234" y="211"/>
                  </a:moveTo>
                  <a:cubicBezTo>
                    <a:pt x="235" y="193"/>
                    <a:pt x="224" y="175"/>
                    <a:pt x="200" y="157"/>
                  </a:cubicBezTo>
                  <a:lnTo>
                    <a:pt x="0" y="0"/>
                  </a:lnTo>
                  <a:cubicBezTo>
                    <a:pt x="20" y="21"/>
                    <a:pt x="37" y="44"/>
                    <a:pt x="49" y="70"/>
                  </a:cubicBezTo>
                  <a:lnTo>
                    <a:pt x="185" y="176"/>
                  </a:lnTo>
                  <a:cubicBezTo>
                    <a:pt x="196" y="185"/>
                    <a:pt x="210" y="198"/>
                    <a:pt x="209" y="209"/>
                  </a:cubicBezTo>
                  <a:cubicBezTo>
                    <a:pt x="208" y="224"/>
                    <a:pt x="181" y="240"/>
                    <a:pt x="157" y="253"/>
                  </a:cubicBezTo>
                  <a:lnTo>
                    <a:pt x="67" y="305"/>
                  </a:lnTo>
                  <a:lnTo>
                    <a:pt x="67" y="127"/>
                  </a:lnTo>
                  <a:cubicBezTo>
                    <a:pt x="67" y="127"/>
                    <a:pt x="66" y="126"/>
                    <a:pt x="66" y="126"/>
                  </a:cubicBezTo>
                  <a:lnTo>
                    <a:pt x="67" y="327"/>
                  </a:lnTo>
                  <a:cubicBezTo>
                    <a:pt x="67" y="331"/>
                    <a:pt x="64" y="335"/>
                    <a:pt x="60" y="338"/>
                  </a:cubicBezTo>
                  <a:lnTo>
                    <a:pt x="169" y="275"/>
                  </a:lnTo>
                  <a:cubicBezTo>
                    <a:pt x="172" y="273"/>
                    <a:pt x="175" y="271"/>
                    <a:pt x="178" y="270"/>
                  </a:cubicBezTo>
                  <a:cubicBezTo>
                    <a:pt x="188" y="264"/>
                    <a:pt x="196" y="259"/>
                    <a:pt x="203" y="254"/>
                  </a:cubicBezTo>
                  <a:cubicBezTo>
                    <a:pt x="221" y="241"/>
                    <a:pt x="232" y="227"/>
                    <a:pt x="234" y="21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8212138" y="3878365"/>
              <a:ext cx="3175" cy="0"/>
            </a:xfrm>
            <a:custGeom>
              <a:rect b="b" l="l" r="r" t="t"/>
              <a:pathLst>
                <a:path extrusionOk="0" h="2" w="1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7962900" y="3745015"/>
              <a:ext cx="255587" cy="144462"/>
            </a:xfrm>
            <a:custGeom>
              <a:rect b="b" l="l" r="r" t="t"/>
              <a:pathLst>
                <a:path extrusionOk="0" h="460" w="812">
                  <a:moveTo>
                    <a:pt x="7" y="378"/>
                  </a:moveTo>
                  <a:cubicBezTo>
                    <a:pt x="10" y="377"/>
                    <a:pt x="14" y="377"/>
                    <a:pt x="18" y="379"/>
                  </a:cubicBezTo>
                  <a:lnTo>
                    <a:pt x="27" y="384"/>
                  </a:lnTo>
                  <a:cubicBezTo>
                    <a:pt x="36" y="360"/>
                    <a:pt x="53" y="339"/>
                    <a:pt x="74" y="325"/>
                  </a:cubicBezTo>
                  <a:lnTo>
                    <a:pt x="503" y="77"/>
                  </a:lnTo>
                  <a:cubicBezTo>
                    <a:pt x="543" y="55"/>
                    <a:pt x="569" y="41"/>
                    <a:pt x="599" y="41"/>
                  </a:cubicBezTo>
                  <a:cubicBezTo>
                    <a:pt x="618" y="41"/>
                    <a:pt x="638" y="47"/>
                    <a:pt x="665" y="60"/>
                  </a:cubicBezTo>
                  <a:cubicBezTo>
                    <a:pt x="727" y="90"/>
                    <a:pt x="775" y="150"/>
                    <a:pt x="787" y="213"/>
                  </a:cubicBezTo>
                  <a:lnTo>
                    <a:pt x="787" y="391"/>
                  </a:lnTo>
                  <a:lnTo>
                    <a:pt x="737" y="363"/>
                  </a:lnTo>
                  <a:lnTo>
                    <a:pt x="737" y="221"/>
                  </a:lnTo>
                  <a:cubicBezTo>
                    <a:pt x="738" y="179"/>
                    <a:pt x="713" y="134"/>
                    <a:pt x="675" y="110"/>
                  </a:cubicBezTo>
                  <a:cubicBezTo>
                    <a:pt x="635" y="85"/>
                    <a:pt x="586" y="84"/>
                    <a:pt x="537" y="109"/>
                  </a:cubicBezTo>
                  <a:lnTo>
                    <a:pt x="131" y="344"/>
                  </a:lnTo>
                  <a:cubicBezTo>
                    <a:pt x="105" y="360"/>
                    <a:pt x="86" y="384"/>
                    <a:pt x="75" y="412"/>
                  </a:cubicBezTo>
                  <a:lnTo>
                    <a:pt x="87" y="419"/>
                  </a:lnTo>
                  <a:cubicBezTo>
                    <a:pt x="92" y="422"/>
                    <a:pt x="95" y="428"/>
                    <a:pt x="93" y="433"/>
                  </a:cubicBezTo>
                  <a:cubicBezTo>
                    <a:pt x="90" y="444"/>
                    <a:pt x="89" y="450"/>
                    <a:pt x="89" y="460"/>
                  </a:cubicBezTo>
                  <a:cubicBezTo>
                    <a:pt x="91" y="422"/>
                    <a:pt x="112" y="385"/>
                    <a:pt x="144" y="365"/>
                  </a:cubicBezTo>
                  <a:lnTo>
                    <a:pt x="549" y="131"/>
                  </a:lnTo>
                  <a:cubicBezTo>
                    <a:pt x="601" y="105"/>
                    <a:pt x="638" y="117"/>
                    <a:pt x="661" y="131"/>
                  </a:cubicBezTo>
                  <a:cubicBezTo>
                    <a:pt x="692" y="150"/>
                    <a:pt x="713" y="187"/>
                    <a:pt x="712" y="221"/>
                  </a:cubicBezTo>
                  <a:lnTo>
                    <a:pt x="712" y="370"/>
                  </a:lnTo>
                  <a:cubicBezTo>
                    <a:pt x="712" y="374"/>
                    <a:pt x="714" y="378"/>
                    <a:pt x="718" y="381"/>
                  </a:cubicBezTo>
                  <a:lnTo>
                    <a:pt x="793" y="424"/>
                  </a:lnTo>
                  <a:cubicBezTo>
                    <a:pt x="797" y="426"/>
                    <a:pt x="801" y="426"/>
                    <a:pt x="805" y="424"/>
                  </a:cubicBezTo>
                  <a:cubicBezTo>
                    <a:pt x="809" y="421"/>
                    <a:pt x="812" y="417"/>
                    <a:pt x="812" y="413"/>
                  </a:cubicBezTo>
                  <a:lnTo>
                    <a:pt x="811" y="212"/>
                  </a:lnTo>
                  <a:lnTo>
                    <a:pt x="811" y="211"/>
                  </a:lnTo>
                  <a:cubicBezTo>
                    <a:pt x="808" y="192"/>
                    <a:pt x="802" y="174"/>
                    <a:pt x="794" y="156"/>
                  </a:cubicBezTo>
                  <a:cubicBezTo>
                    <a:pt x="782" y="130"/>
                    <a:pt x="765" y="107"/>
                    <a:pt x="745" y="86"/>
                  </a:cubicBezTo>
                  <a:cubicBezTo>
                    <a:pt x="725" y="66"/>
                    <a:pt x="702" y="50"/>
                    <a:pt x="676" y="37"/>
                  </a:cubicBezTo>
                  <a:cubicBezTo>
                    <a:pt x="597" y="0"/>
                    <a:pt x="558" y="18"/>
                    <a:pt x="491" y="56"/>
                  </a:cubicBezTo>
                  <a:lnTo>
                    <a:pt x="461" y="73"/>
                  </a:lnTo>
                  <a:lnTo>
                    <a:pt x="61" y="304"/>
                  </a:lnTo>
                  <a:cubicBezTo>
                    <a:pt x="49" y="311"/>
                    <a:pt x="38" y="321"/>
                    <a:pt x="29" y="332"/>
                  </a:cubicBezTo>
                  <a:cubicBezTo>
                    <a:pt x="16" y="348"/>
                    <a:pt x="6" y="366"/>
                    <a:pt x="0" y="386"/>
                  </a:cubicBezTo>
                  <a:cubicBezTo>
                    <a:pt x="1" y="382"/>
                    <a:pt x="4" y="380"/>
                    <a:pt x="7" y="37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7993063" y="4265715"/>
              <a:ext cx="3175" cy="6350"/>
            </a:xfrm>
            <a:custGeom>
              <a:rect b="b" l="l" r="r" t="t"/>
              <a:pathLst>
                <a:path extrusionOk="0" h="22" w="14">
                  <a:moveTo>
                    <a:pt x="8" y="0"/>
                  </a:moveTo>
                  <a:cubicBezTo>
                    <a:pt x="13" y="4"/>
                    <a:pt x="14" y="11"/>
                    <a:pt x="10" y="17"/>
                  </a:cubicBezTo>
                  <a:cubicBezTo>
                    <a:pt x="8" y="20"/>
                    <a:pt x="4" y="22"/>
                    <a:pt x="0" y="22"/>
                  </a:cubicBezTo>
                  <a:cubicBezTo>
                    <a:pt x="2" y="22"/>
                    <a:pt x="4" y="21"/>
                    <a:pt x="6" y="20"/>
                  </a:cubicBezTo>
                  <a:cubicBezTo>
                    <a:pt x="7" y="20"/>
                    <a:pt x="9" y="18"/>
                    <a:pt x="10" y="17"/>
                  </a:cubicBezTo>
                  <a:cubicBezTo>
                    <a:pt x="14" y="11"/>
                    <a:pt x="13" y="4"/>
                    <a:pt x="8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7961313" y="3864077"/>
              <a:ext cx="34925" cy="407986"/>
            </a:xfrm>
            <a:custGeom>
              <a:rect b="b" l="l" r="r" t="t"/>
              <a:pathLst>
                <a:path extrusionOk="0" h="1300" w="114">
                  <a:moveTo>
                    <a:pt x="25" y="43"/>
                  </a:moveTo>
                  <a:cubicBezTo>
                    <a:pt x="25" y="39"/>
                    <a:pt x="26" y="36"/>
                    <a:pt x="26" y="32"/>
                  </a:cubicBezTo>
                  <a:lnTo>
                    <a:pt x="73" y="59"/>
                  </a:lnTo>
                  <a:cubicBezTo>
                    <a:pt x="71" y="67"/>
                    <a:pt x="70" y="74"/>
                    <a:pt x="70" y="83"/>
                  </a:cubicBezTo>
                  <a:lnTo>
                    <a:pt x="70" y="1249"/>
                  </a:lnTo>
                  <a:cubicBezTo>
                    <a:pt x="70" y="1252"/>
                    <a:pt x="70" y="1254"/>
                    <a:pt x="70" y="1256"/>
                  </a:cubicBezTo>
                  <a:lnTo>
                    <a:pt x="38" y="1238"/>
                  </a:lnTo>
                  <a:cubicBezTo>
                    <a:pt x="27" y="1228"/>
                    <a:pt x="26" y="1225"/>
                    <a:pt x="25" y="1208"/>
                  </a:cubicBezTo>
                  <a:lnTo>
                    <a:pt x="25" y="43"/>
                  </a:lnTo>
                  <a:close/>
                  <a:moveTo>
                    <a:pt x="110" y="1295"/>
                  </a:moveTo>
                  <a:cubicBezTo>
                    <a:pt x="114" y="1289"/>
                    <a:pt x="113" y="1282"/>
                    <a:pt x="108" y="1278"/>
                  </a:cubicBezTo>
                  <a:cubicBezTo>
                    <a:pt x="105" y="1276"/>
                    <a:pt x="103" y="1274"/>
                    <a:pt x="102" y="1272"/>
                  </a:cubicBezTo>
                  <a:cubicBezTo>
                    <a:pt x="96" y="1266"/>
                    <a:pt x="96" y="1261"/>
                    <a:pt x="95" y="1248"/>
                  </a:cubicBezTo>
                  <a:lnTo>
                    <a:pt x="95" y="83"/>
                  </a:lnTo>
                  <a:cubicBezTo>
                    <a:pt x="95" y="73"/>
                    <a:pt x="96" y="67"/>
                    <a:pt x="99" y="56"/>
                  </a:cubicBezTo>
                  <a:cubicBezTo>
                    <a:pt x="101" y="51"/>
                    <a:pt x="98" y="45"/>
                    <a:pt x="93" y="42"/>
                  </a:cubicBezTo>
                  <a:lnTo>
                    <a:pt x="81" y="35"/>
                  </a:lnTo>
                  <a:lnTo>
                    <a:pt x="33" y="7"/>
                  </a:lnTo>
                  <a:lnTo>
                    <a:pt x="24" y="2"/>
                  </a:lnTo>
                  <a:cubicBezTo>
                    <a:pt x="20" y="0"/>
                    <a:pt x="16" y="0"/>
                    <a:pt x="13" y="1"/>
                  </a:cubicBezTo>
                  <a:cubicBezTo>
                    <a:pt x="10" y="3"/>
                    <a:pt x="7" y="5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2" y="22"/>
                    <a:pt x="1" y="30"/>
                    <a:pt x="0" y="43"/>
                  </a:cubicBezTo>
                  <a:lnTo>
                    <a:pt x="0" y="1209"/>
                  </a:lnTo>
                  <a:cubicBezTo>
                    <a:pt x="2" y="1230"/>
                    <a:pt x="4" y="1242"/>
                    <a:pt x="24" y="1258"/>
                  </a:cubicBezTo>
                  <a:lnTo>
                    <a:pt x="92" y="1298"/>
                  </a:lnTo>
                  <a:lnTo>
                    <a:pt x="93" y="1298"/>
                  </a:lnTo>
                  <a:lnTo>
                    <a:pt x="94" y="1298"/>
                  </a:lnTo>
                  <a:cubicBezTo>
                    <a:pt x="96" y="1300"/>
                    <a:pt x="98" y="1300"/>
                    <a:pt x="100" y="1300"/>
                  </a:cubicBezTo>
                  <a:cubicBezTo>
                    <a:pt x="104" y="1300"/>
                    <a:pt x="108" y="1298"/>
                    <a:pt x="110" y="129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8170863" y="4038702"/>
              <a:ext cx="42863" cy="55562"/>
            </a:xfrm>
            <a:custGeom>
              <a:rect b="b" l="l" r="r" t="t"/>
              <a:pathLst>
                <a:path extrusionOk="0" h="176" w="140">
                  <a:moveTo>
                    <a:pt x="104" y="30"/>
                  </a:moveTo>
                  <a:cubicBezTo>
                    <a:pt x="111" y="34"/>
                    <a:pt x="115" y="43"/>
                    <a:pt x="115" y="56"/>
                  </a:cubicBezTo>
                  <a:cubicBezTo>
                    <a:pt x="115" y="88"/>
                    <a:pt x="91" y="129"/>
                    <a:pt x="64" y="145"/>
                  </a:cubicBezTo>
                  <a:cubicBezTo>
                    <a:pt x="52" y="151"/>
                    <a:pt x="42" y="153"/>
                    <a:pt x="36" y="149"/>
                  </a:cubicBezTo>
                  <a:cubicBezTo>
                    <a:pt x="29" y="145"/>
                    <a:pt x="25" y="135"/>
                    <a:pt x="25" y="122"/>
                  </a:cubicBezTo>
                  <a:cubicBezTo>
                    <a:pt x="25" y="90"/>
                    <a:pt x="48" y="50"/>
                    <a:pt x="76" y="34"/>
                  </a:cubicBezTo>
                  <a:cubicBezTo>
                    <a:pt x="87" y="27"/>
                    <a:pt x="98" y="26"/>
                    <a:pt x="104" y="30"/>
                  </a:cubicBezTo>
                  <a:close/>
                  <a:moveTo>
                    <a:pt x="64" y="12"/>
                  </a:moveTo>
                  <a:lnTo>
                    <a:pt x="64" y="12"/>
                  </a:lnTo>
                  <a:cubicBezTo>
                    <a:pt x="28" y="33"/>
                    <a:pt x="0" y="81"/>
                    <a:pt x="0" y="122"/>
                  </a:cubicBezTo>
                  <a:cubicBezTo>
                    <a:pt x="0" y="145"/>
                    <a:pt x="8" y="162"/>
                    <a:pt x="23" y="170"/>
                  </a:cubicBezTo>
                  <a:cubicBezTo>
                    <a:pt x="29" y="174"/>
                    <a:pt x="36" y="176"/>
                    <a:pt x="44" y="176"/>
                  </a:cubicBezTo>
                  <a:cubicBezTo>
                    <a:pt x="54" y="176"/>
                    <a:pt x="65" y="173"/>
                    <a:pt x="76" y="167"/>
                  </a:cubicBezTo>
                  <a:cubicBezTo>
                    <a:pt x="112" y="146"/>
                    <a:pt x="140" y="97"/>
                    <a:pt x="140" y="56"/>
                  </a:cubicBezTo>
                  <a:cubicBezTo>
                    <a:pt x="140" y="34"/>
                    <a:pt x="132" y="17"/>
                    <a:pt x="117" y="8"/>
                  </a:cubicBezTo>
                  <a:cubicBezTo>
                    <a:pt x="102" y="0"/>
                    <a:pt x="83" y="1"/>
                    <a:pt x="64" y="1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8029575" y="3997427"/>
              <a:ext cx="138113" cy="82550"/>
            </a:xfrm>
            <a:custGeom>
              <a:rect b="b" l="l" r="r" t="t"/>
              <a:pathLst>
                <a:path extrusionOk="0" h="263" w="439">
                  <a:moveTo>
                    <a:pt x="15" y="263"/>
                  </a:moveTo>
                  <a:cubicBezTo>
                    <a:pt x="17" y="263"/>
                    <a:pt x="19" y="263"/>
                    <a:pt x="21" y="262"/>
                  </a:cubicBezTo>
                  <a:lnTo>
                    <a:pt x="431" y="25"/>
                  </a:lnTo>
                  <a:cubicBezTo>
                    <a:pt x="437" y="21"/>
                    <a:pt x="439" y="14"/>
                    <a:pt x="436" y="8"/>
                  </a:cubicBezTo>
                  <a:cubicBezTo>
                    <a:pt x="432" y="2"/>
                    <a:pt x="424" y="0"/>
                    <a:pt x="419" y="3"/>
                  </a:cubicBezTo>
                  <a:lnTo>
                    <a:pt x="8" y="240"/>
                  </a:lnTo>
                  <a:cubicBezTo>
                    <a:pt x="2" y="244"/>
                    <a:pt x="0" y="251"/>
                    <a:pt x="4" y="257"/>
                  </a:cubicBezTo>
                  <a:cubicBezTo>
                    <a:pt x="6" y="261"/>
                    <a:pt x="10" y="263"/>
                    <a:pt x="15" y="26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8029575" y="3937102"/>
              <a:ext cx="173038" cy="103187"/>
            </a:xfrm>
            <a:custGeom>
              <a:rect b="b" l="l" r="r" t="t"/>
              <a:pathLst>
                <a:path extrusionOk="0" h="327" w="550">
                  <a:moveTo>
                    <a:pt x="15" y="327"/>
                  </a:moveTo>
                  <a:cubicBezTo>
                    <a:pt x="17" y="327"/>
                    <a:pt x="19" y="327"/>
                    <a:pt x="21" y="326"/>
                  </a:cubicBezTo>
                  <a:lnTo>
                    <a:pt x="542" y="25"/>
                  </a:lnTo>
                  <a:cubicBezTo>
                    <a:pt x="548" y="21"/>
                    <a:pt x="550" y="14"/>
                    <a:pt x="546" y="8"/>
                  </a:cubicBezTo>
                  <a:cubicBezTo>
                    <a:pt x="543" y="2"/>
                    <a:pt x="535" y="0"/>
                    <a:pt x="529" y="3"/>
                  </a:cubicBezTo>
                  <a:lnTo>
                    <a:pt x="8" y="304"/>
                  </a:lnTo>
                  <a:cubicBezTo>
                    <a:pt x="2" y="307"/>
                    <a:pt x="0" y="315"/>
                    <a:pt x="4" y="321"/>
                  </a:cubicBezTo>
                  <a:cubicBezTo>
                    <a:pt x="6" y="325"/>
                    <a:pt x="10" y="327"/>
                    <a:pt x="15" y="32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8029575" y="3900590"/>
              <a:ext cx="173038" cy="103187"/>
            </a:xfrm>
            <a:custGeom>
              <a:rect b="b" l="l" r="r" t="t"/>
              <a:pathLst>
                <a:path extrusionOk="0" h="328" w="550">
                  <a:moveTo>
                    <a:pt x="15" y="328"/>
                  </a:moveTo>
                  <a:cubicBezTo>
                    <a:pt x="17" y="328"/>
                    <a:pt x="19" y="327"/>
                    <a:pt x="21" y="326"/>
                  </a:cubicBezTo>
                  <a:lnTo>
                    <a:pt x="542" y="25"/>
                  </a:lnTo>
                  <a:cubicBezTo>
                    <a:pt x="548" y="22"/>
                    <a:pt x="550" y="14"/>
                    <a:pt x="546" y="8"/>
                  </a:cubicBezTo>
                  <a:cubicBezTo>
                    <a:pt x="543" y="2"/>
                    <a:pt x="535" y="0"/>
                    <a:pt x="529" y="4"/>
                  </a:cubicBezTo>
                  <a:lnTo>
                    <a:pt x="8" y="304"/>
                  </a:lnTo>
                  <a:cubicBezTo>
                    <a:pt x="2" y="308"/>
                    <a:pt x="0" y="316"/>
                    <a:pt x="4" y="321"/>
                  </a:cubicBezTo>
                  <a:cubicBezTo>
                    <a:pt x="6" y="325"/>
                    <a:pt x="10" y="328"/>
                    <a:pt x="15" y="32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8029575" y="4124427"/>
              <a:ext cx="50800" cy="31750"/>
            </a:xfrm>
            <a:custGeom>
              <a:rect b="b" l="l" r="r" t="t"/>
              <a:pathLst>
                <a:path extrusionOk="0" h="105" w="164">
                  <a:moveTo>
                    <a:pt x="144" y="4"/>
                  </a:moveTo>
                  <a:lnTo>
                    <a:pt x="8" y="82"/>
                  </a:lnTo>
                  <a:cubicBezTo>
                    <a:pt x="2" y="86"/>
                    <a:pt x="0" y="93"/>
                    <a:pt x="4" y="99"/>
                  </a:cubicBezTo>
                  <a:cubicBezTo>
                    <a:pt x="6" y="103"/>
                    <a:pt x="10" y="105"/>
                    <a:pt x="15" y="105"/>
                  </a:cubicBezTo>
                  <a:cubicBezTo>
                    <a:pt x="17" y="105"/>
                    <a:pt x="19" y="105"/>
                    <a:pt x="21" y="104"/>
                  </a:cubicBezTo>
                  <a:lnTo>
                    <a:pt x="156" y="25"/>
                  </a:lnTo>
                  <a:cubicBezTo>
                    <a:pt x="162" y="22"/>
                    <a:pt x="164" y="14"/>
                    <a:pt x="161" y="8"/>
                  </a:cubicBezTo>
                  <a:cubicBezTo>
                    <a:pt x="157" y="2"/>
                    <a:pt x="150" y="0"/>
                    <a:pt x="144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8029575" y="3854552"/>
              <a:ext cx="85725" cy="52387"/>
            </a:xfrm>
            <a:custGeom>
              <a:rect b="b" l="l" r="r" t="t"/>
              <a:pathLst>
                <a:path extrusionOk="0" h="167" w="272">
                  <a:moveTo>
                    <a:pt x="15" y="167"/>
                  </a:moveTo>
                  <a:cubicBezTo>
                    <a:pt x="17" y="167"/>
                    <a:pt x="19" y="166"/>
                    <a:pt x="21" y="165"/>
                  </a:cubicBezTo>
                  <a:lnTo>
                    <a:pt x="264" y="25"/>
                  </a:lnTo>
                  <a:cubicBezTo>
                    <a:pt x="270" y="21"/>
                    <a:pt x="272" y="14"/>
                    <a:pt x="268" y="8"/>
                  </a:cubicBezTo>
                  <a:cubicBezTo>
                    <a:pt x="265" y="2"/>
                    <a:pt x="257" y="0"/>
                    <a:pt x="251" y="3"/>
                  </a:cubicBezTo>
                  <a:lnTo>
                    <a:pt x="8" y="143"/>
                  </a:lnTo>
                  <a:cubicBezTo>
                    <a:pt x="2" y="147"/>
                    <a:pt x="0" y="154"/>
                    <a:pt x="4" y="160"/>
                  </a:cubicBezTo>
                  <a:cubicBezTo>
                    <a:pt x="6" y="164"/>
                    <a:pt x="10" y="167"/>
                    <a:pt x="15" y="16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8158163" y="4024415"/>
              <a:ext cx="68263" cy="85725"/>
            </a:xfrm>
            <a:custGeom>
              <a:rect b="b" l="l" r="r" t="t"/>
              <a:pathLst>
                <a:path extrusionOk="0" h="273" w="214">
                  <a:moveTo>
                    <a:pt x="189" y="84"/>
                  </a:moveTo>
                  <a:cubicBezTo>
                    <a:pt x="189" y="140"/>
                    <a:pt x="149" y="208"/>
                    <a:pt x="101" y="236"/>
                  </a:cubicBezTo>
                  <a:cubicBezTo>
                    <a:pt x="79" y="248"/>
                    <a:pt x="60" y="251"/>
                    <a:pt x="47" y="243"/>
                  </a:cubicBezTo>
                  <a:cubicBezTo>
                    <a:pt x="33" y="235"/>
                    <a:pt x="25" y="217"/>
                    <a:pt x="25" y="193"/>
                  </a:cubicBezTo>
                  <a:cubicBezTo>
                    <a:pt x="25" y="137"/>
                    <a:pt x="65" y="68"/>
                    <a:pt x="113" y="40"/>
                  </a:cubicBezTo>
                  <a:cubicBezTo>
                    <a:pt x="134" y="28"/>
                    <a:pt x="154" y="26"/>
                    <a:pt x="167" y="34"/>
                  </a:cubicBezTo>
                  <a:cubicBezTo>
                    <a:pt x="181" y="42"/>
                    <a:pt x="189" y="59"/>
                    <a:pt x="189" y="84"/>
                  </a:cubicBezTo>
                  <a:close/>
                  <a:moveTo>
                    <a:pt x="101" y="19"/>
                  </a:moveTo>
                  <a:cubicBezTo>
                    <a:pt x="44" y="51"/>
                    <a:pt x="0" y="128"/>
                    <a:pt x="0" y="193"/>
                  </a:cubicBezTo>
                  <a:cubicBezTo>
                    <a:pt x="0" y="226"/>
                    <a:pt x="12" y="252"/>
                    <a:pt x="34" y="264"/>
                  </a:cubicBezTo>
                  <a:cubicBezTo>
                    <a:pt x="43" y="270"/>
                    <a:pt x="54" y="273"/>
                    <a:pt x="65" y="273"/>
                  </a:cubicBezTo>
                  <a:cubicBezTo>
                    <a:pt x="80" y="273"/>
                    <a:pt x="96" y="268"/>
                    <a:pt x="113" y="258"/>
                  </a:cubicBezTo>
                  <a:cubicBezTo>
                    <a:pt x="169" y="225"/>
                    <a:pt x="214" y="149"/>
                    <a:pt x="214" y="84"/>
                  </a:cubicBezTo>
                  <a:cubicBezTo>
                    <a:pt x="214" y="50"/>
                    <a:pt x="202" y="25"/>
                    <a:pt x="180" y="12"/>
                  </a:cubicBezTo>
                  <a:cubicBezTo>
                    <a:pt x="158" y="0"/>
                    <a:pt x="130" y="2"/>
                    <a:pt x="101" y="1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17"/>
          <p:cNvGrpSpPr/>
          <p:nvPr/>
        </p:nvGrpSpPr>
        <p:grpSpPr>
          <a:xfrm>
            <a:off x="6320132" y="2514689"/>
            <a:ext cx="271450" cy="509514"/>
            <a:chOff x="5948363" y="3732315"/>
            <a:chExt cx="296861" cy="557212"/>
          </a:xfrm>
        </p:grpSpPr>
        <p:sp>
          <p:nvSpPr>
            <p:cNvPr id="1120" name="Google Shape;1120;p17"/>
            <p:cNvSpPr/>
            <p:nvPr/>
          </p:nvSpPr>
          <p:spPr>
            <a:xfrm>
              <a:off x="5954713" y="3732315"/>
              <a:ext cx="282575" cy="152400"/>
            </a:xfrm>
            <a:custGeom>
              <a:rect b="b" l="l" r="r" t="t"/>
              <a:pathLst>
                <a:path extrusionOk="0" h="486" w="900">
                  <a:moveTo>
                    <a:pt x="14" y="479"/>
                  </a:moveTo>
                  <a:lnTo>
                    <a:pt x="26" y="486"/>
                  </a:lnTo>
                  <a:lnTo>
                    <a:pt x="39" y="470"/>
                  </a:lnTo>
                  <a:lnTo>
                    <a:pt x="276" y="333"/>
                  </a:lnTo>
                  <a:lnTo>
                    <a:pt x="276" y="313"/>
                  </a:lnTo>
                  <a:cubicBezTo>
                    <a:pt x="276" y="308"/>
                    <a:pt x="278" y="304"/>
                    <a:pt x="282" y="302"/>
                  </a:cubicBezTo>
                  <a:lnTo>
                    <a:pt x="603" y="117"/>
                  </a:lnTo>
                  <a:cubicBezTo>
                    <a:pt x="607" y="114"/>
                    <a:pt x="612" y="114"/>
                    <a:pt x="616" y="117"/>
                  </a:cubicBezTo>
                  <a:lnTo>
                    <a:pt x="632" y="126"/>
                  </a:lnTo>
                  <a:lnTo>
                    <a:pt x="794" y="32"/>
                  </a:lnTo>
                  <a:lnTo>
                    <a:pt x="799" y="29"/>
                  </a:lnTo>
                  <a:lnTo>
                    <a:pt x="813" y="25"/>
                  </a:lnTo>
                  <a:lnTo>
                    <a:pt x="852" y="45"/>
                  </a:lnTo>
                  <a:lnTo>
                    <a:pt x="850" y="47"/>
                  </a:lnTo>
                  <a:cubicBezTo>
                    <a:pt x="868" y="37"/>
                    <a:pt x="886" y="36"/>
                    <a:pt x="900" y="44"/>
                  </a:cubicBezTo>
                  <a:lnTo>
                    <a:pt x="833" y="5"/>
                  </a:lnTo>
                  <a:lnTo>
                    <a:pt x="827" y="3"/>
                  </a:lnTo>
                  <a:lnTo>
                    <a:pt x="815" y="0"/>
                  </a:lnTo>
                  <a:lnTo>
                    <a:pt x="808" y="1"/>
                  </a:lnTo>
                  <a:lnTo>
                    <a:pt x="795" y="4"/>
                  </a:lnTo>
                  <a:lnTo>
                    <a:pt x="41" y="438"/>
                  </a:lnTo>
                  <a:lnTo>
                    <a:pt x="28" y="447"/>
                  </a:lnTo>
                  <a:lnTo>
                    <a:pt x="11" y="464"/>
                  </a:lnTo>
                  <a:lnTo>
                    <a:pt x="0" y="480"/>
                  </a:lnTo>
                  <a:cubicBezTo>
                    <a:pt x="1" y="479"/>
                    <a:pt x="3" y="479"/>
                    <a:pt x="4" y="478"/>
                  </a:cubicBezTo>
                  <a:cubicBezTo>
                    <a:pt x="7" y="477"/>
                    <a:pt x="11" y="478"/>
                    <a:pt x="14" y="47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5948363" y="4260952"/>
              <a:ext cx="1588" cy="9525"/>
            </a:xfrm>
            <a:custGeom>
              <a:rect b="b" l="l" r="r" t="t"/>
              <a:pathLst>
                <a:path extrusionOk="0" h="6" w="1">
                  <a:moveTo>
                    <a:pt x="0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5953125" y="4273652"/>
              <a:ext cx="22225" cy="14287"/>
            </a:xfrm>
            <a:custGeom>
              <a:rect b="b" l="l" r="r" t="t"/>
              <a:pathLst>
                <a:path extrusionOk="0" h="46" w="75">
                  <a:moveTo>
                    <a:pt x="0" y="0"/>
                  </a:moveTo>
                  <a:lnTo>
                    <a:pt x="75" y="46"/>
                  </a:lnTo>
                  <a:cubicBezTo>
                    <a:pt x="75" y="45"/>
                    <a:pt x="75" y="45"/>
                    <a:pt x="75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5984875" y="3884715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5978525" y="3889477"/>
              <a:ext cx="1588" cy="1587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5975350" y="3743427"/>
              <a:ext cx="269874" cy="546100"/>
            </a:xfrm>
            <a:custGeom>
              <a:rect b="b" l="l" r="r" t="t"/>
              <a:pathLst>
                <a:path extrusionOk="0" h="1737" w="855">
                  <a:moveTo>
                    <a:pt x="833" y="8"/>
                  </a:moveTo>
                  <a:cubicBezTo>
                    <a:pt x="819" y="0"/>
                    <a:pt x="801" y="1"/>
                    <a:pt x="783" y="11"/>
                  </a:cubicBezTo>
                  <a:cubicBezTo>
                    <a:pt x="782" y="11"/>
                    <a:pt x="781" y="11"/>
                    <a:pt x="781" y="12"/>
                  </a:cubicBezTo>
                  <a:lnTo>
                    <a:pt x="605" y="113"/>
                  </a:lnTo>
                  <a:lnTo>
                    <a:pt x="619" y="121"/>
                  </a:lnTo>
                  <a:cubicBezTo>
                    <a:pt x="622" y="123"/>
                    <a:pt x="624" y="127"/>
                    <a:pt x="625" y="130"/>
                  </a:cubicBezTo>
                  <a:lnTo>
                    <a:pt x="793" y="33"/>
                  </a:lnTo>
                  <a:cubicBezTo>
                    <a:pt x="800" y="29"/>
                    <a:pt x="806" y="27"/>
                    <a:pt x="812" y="27"/>
                  </a:cubicBezTo>
                  <a:cubicBezTo>
                    <a:pt x="815" y="27"/>
                    <a:pt x="818" y="28"/>
                    <a:pt x="820" y="29"/>
                  </a:cubicBezTo>
                  <a:cubicBezTo>
                    <a:pt x="827" y="33"/>
                    <a:pt x="831" y="42"/>
                    <a:pt x="831" y="55"/>
                  </a:cubicBezTo>
                  <a:lnTo>
                    <a:pt x="831" y="1192"/>
                  </a:lnTo>
                  <a:cubicBezTo>
                    <a:pt x="831" y="1223"/>
                    <a:pt x="808" y="1263"/>
                    <a:pt x="781" y="1278"/>
                  </a:cubicBezTo>
                  <a:lnTo>
                    <a:pt x="40" y="1706"/>
                  </a:lnTo>
                  <a:cubicBezTo>
                    <a:pt x="29" y="1712"/>
                    <a:pt x="20" y="1714"/>
                    <a:pt x="13" y="1710"/>
                  </a:cubicBezTo>
                  <a:lnTo>
                    <a:pt x="13" y="1711"/>
                  </a:lnTo>
                  <a:cubicBezTo>
                    <a:pt x="19" y="1714"/>
                    <a:pt x="20" y="1722"/>
                    <a:pt x="17" y="1727"/>
                  </a:cubicBezTo>
                  <a:cubicBezTo>
                    <a:pt x="14" y="1731"/>
                    <a:pt x="10" y="1733"/>
                    <a:pt x="6" y="1733"/>
                  </a:cubicBezTo>
                  <a:cubicBezTo>
                    <a:pt x="4" y="1733"/>
                    <a:pt x="2" y="1733"/>
                    <a:pt x="0" y="1732"/>
                  </a:cubicBezTo>
                  <a:lnTo>
                    <a:pt x="0" y="1731"/>
                  </a:lnTo>
                  <a:cubicBezTo>
                    <a:pt x="0" y="1731"/>
                    <a:pt x="0" y="1731"/>
                    <a:pt x="0" y="1732"/>
                  </a:cubicBezTo>
                  <a:cubicBezTo>
                    <a:pt x="6" y="1735"/>
                    <a:pt x="13" y="1737"/>
                    <a:pt x="21" y="1737"/>
                  </a:cubicBezTo>
                  <a:cubicBezTo>
                    <a:pt x="31" y="1737"/>
                    <a:pt x="41" y="1734"/>
                    <a:pt x="52" y="1728"/>
                  </a:cubicBezTo>
                  <a:lnTo>
                    <a:pt x="793" y="1300"/>
                  </a:lnTo>
                  <a:cubicBezTo>
                    <a:pt x="828" y="1280"/>
                    <a:pt x="855" y="1232"/>
                    <a:pt x="855" y="1192"/>
                  </a:cubicBezTo>
                  <a:lnTo>
                    <a:pt x="855" y="55"/>
                  </a:lnTo>
                  <a:cubicBezTo>
                    <a:pt x="855" y="33"/>
                    <a:pt x="847" y="16"/>
                    <a:pt x="833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5976938" y="3848202"/>
              <a:ext cx="74613" cy="52387"/>
            </a:xfrm>
            <a:custGeom>
              <a:rect b="b" l="l" r="r" t="t"/>
              <a:pathLst>
                <a:path extrusionOk="0" h="168" w="238">
                  <a:moveTo>
                    <a:pt x="50" y="130"/>
                  </a:moveTo>
                  <a:lnTo>
                    <a:pt x="238" y="22"/>
                  </a:lnTo>
                  <a:lnTo>
                    <a:pt x="238" y="7"/>
                  </a:lnTo>
                  <a:lnTo>
                    <a:pt x="226" y="0"/>
                  </a:lnTo>
                  <a:lnTo>
                    <a:pt x="38" y="109"/>
                  </a:lnTo>
                  <a:cubicBezTo>
                    <a:pt x="33" y="111"/>
                    <a:pt x="29" y="114"/>
                    <a:pt x="25" y="118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18" y="123"/>
                    <a:pt x="13" y="128"/>
                    <a:pt x="9" y="133"/>
                  </a:cubicBezTo>
                  <a:cubicBezTo>
                    <a:pt x="8" y="134"/>
                    <a:pt x="7" y="135"/>
                    <a:pt x="6" y="136"/>
                  </a:cubicBezTo>
                  <a:cubicBezTo>
                    <a:pt x="4" y="139"/>
                    <a:pt x="2" y="141"/>
                    <a:pt x="0" y="144"/>
                  </a:cubicBezTo>
                  <a:lnTo>
                    <a:pt x="11" y="150"/>
                  </a:lnTo>
                  <a:cubicBezTo>
                    <a:pt x="14" y="152"/>
                    <a:pt x="16" y="154"/>
                    <a:pt x="17" y="158"/>
                  </a:cubicBezTo>
                  <a:cubicBezTo>
                    <a:pt x="17" y="161"/>
                    <a:pt x="17" y="164"/>
                    <a:pt x="15" y="167"/>
                  </a:cubicBezTo>
                  <a:lnTo>
                    <a:pt x="15" y="168"/>
                  </a:lnTo>
                  <a:cubicBezTo>
                    <a:pt x="24" y="152"/>
                    <a:pt x="36" y="138"/>
                    <a:pt x="50" y="13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5976938" y="4276827"/>
              <a:ext cx="0" cy="0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5978525" y="3908527"/>
              <a:ext cx="0" cy="0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6111875" y="3827565"/>
              <a:ext cx="28575" cy="15875"/>
            </a:xfrm>
            <a:custGeom>
              <a:rect b="b" l="l" r="r" t="t"/>
              <a:pathLst>
                <a:path extrusionOk="0" h="53" w="93">
                  <a:moveTo>
                    <a:pt x="0" y="53"/>
                  </a:moveTo>
                  <a:lnTo>
                    <a:pt x="93" y="0"/>
                  </a:lnTo>
                  <a:lnTo>
                    <a:pt x="9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6000750" y="3783115"/>
              <a:ext cx="220664" cy="471488"/>
            </a:xfrm>
            <a:custGeom>
              <a:rect b="b" l="l" r="r" t="t"/>
              <a:pathLst>
                <a:path extrusionOk="0" h="1498" w="699">
                  <a:moveTo>
                    <a:pt x="545" y="109"/>
                  </a:moveTo>
                  <a:lnTo>
                    <a:pt x="674" y="35"/>
                  </a:lnTo>
                  <a:lnTo>
                    <a:pt x="674" y="1089"/>
                  </a:lnTo>
                  <a:lnTo>
                    <a:pt x="25" y="1464"/>
                  </a:lnTo>
                  <a:lnTo>
                    <a:pt x="25" y="410"/>
                  </a:lnTo>
                  <a:lnTo>
                    <a:pt x="160" y="332"/>
                  </a:lnTo>
                  <a:lnTo>
                    <a:pt x="160" y="303"/>
                  </a:lnTo>
                  <a:lnTo>
                    <a:pt x="6" y="392"/>
                  </a:lnTo>
                  <a:cubicBezTo>
                    <a:pt x="2" y="394"/>
                    <a:pt x="0" y="398"/>
                    <a:pt x="0" y="402"/>
                  </a:cubicBezTo>
                  <a:lnTo>
                    <a:pt x="0" y="1485"/>
                  </a:lnTo>
                  <a:cubicBezTo>
                    <a:pt x="0" y="1490"/>
                    <a:pt x="2" y="1494"/>
                    <a:pt x="6" y="1496"/>
                  </a:cubicBezTo>
                  <a:cubicBezTo>
                    <a:pt x="8" y="1497"/>
                    <a:pt x="10" y="1498"/>
                    <a:pt x="12" y="1498"/>
                  </a:cubicBezTo>
                  <a:cubicBezTo>
                    <a:pt x="15" y="1498"/>
                    <a:pt x="17" y="1497"/>
                    <a:pt x="19" y="1496"/>
                  </a:cubicBezTo>
                  <a:lnTo>
                    <a:pt x="693" y="1107"/>
                  </a:lnTo>
                  <a:cubicBezTo>
                    <a:pt x="697" y="1105"/>
                    <a:pt x="699" y="1100"/>
                    <a:pt x="699" y="1096"/>
                  </a:cubicBezTo>
                  <a:lnTo>
                    <a:pt x="699" y="13"/>
                  </a:lnTo>
                  <a:cubicBezTo>
                    <a:pt x="699" y="9"/>
                    <a:pt x="697" y="5"/>
                    <a:pt x="693" y="2"/>
                  </a:cubicBezTo>
                  <a:cubicBezTo>
                    <a:pt x="689" y="0"/>
                    <a:pt x="684" y="0"/>
                    <a:pt x="681" y="2"/>
                  </a:cubicBezTo>
                  <a:lnTo>
                    <a:pt x="545" y="81"/>
                  </a:lnTo>
                  <a:lnTo>
                    <a:pt x="545" y="109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6069013" y="3784702"/>
              <a:ext cx="103188" cy="119062"/>
            </a:xfrm>
            <a:custGeom>
              <a:rect b="b" l="l" r="r" t="t"/>
              <a:pathLst>
                <a:path extrusionOk="0" h="379" w="327">
                  <a:moveTo>
                    <a:pt x="302" y="22"/>
                  </a:moveTo>
                  <a:lnTo>
                    <a:pt x="302" y="176"/>
                  </a:lnTo>
                  <a:lnTo>
                    <a:pt x="6" y="347"/>
                  </a:lnTo>
                  <a:lnTo>
                    <a:pt x="6" y="368"/>
                  </a:lnTo>
                  <a:cubicBezTo>
                    <a:pt x="6" y="373"/>
                    <a:pt x="4" y="377"/>
                    <a:pt x="0" y="379"/>
                  </a:cubicBezTo>
                  <a:lnTo>
                    <a:pt x="321" y="194"/>
                  </a:lnTo>
                  <a:cubicBezTo>
                    <a:pt x="325" y="192"/>
                    <a:pt x="327" y="188"/>
                    <a:pt x="327" y="183"/>
                  </a:cubicBezTo>
                  <a:lnTo>
                    <a:pt x="327" y="105"/>
                  </a:lnTo>
                  <a:lnTo>
                    <a:pt x="327" y="77"/>
                  </a:lnTo>
                  <a:lnTo>
                    <a:pt x="327" y="0"/>
                  </a:lnTo>
                  <a:cubicBezTo>
                    <a:pt x="327" y="4"/>
                    <a:pt x="325" y="9"/>
                    <a:pt x="321" y="11"/>
                  </a:cubicBezTo>
                  <a:lnTo>
                    <a:pt x="6" y="193"/>
                  </a:lnTo>
                  <a:lnTo>
                    <a:pt x="6" y="193"/>
                  </a:lnTo>
                  <a:lnTo>
                    <a:pt x="302" y="22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6075363" y="3798990"/>
              <a:ext cx="82550" cy="68262"/>
            </a:xfrm>
            <a:custGeom>
              <a:rect b="b" l="l" r="r" t="t"/>
              <a:pathLst>
                <a:path extrusionOk="0" h="217" w="260">
                  <a:moveTo>
                    <a:pt x="6" y="207"/>
                  </a:moveTo>
                  <a:lnTo>
                    <a:pt x="25" y="196"/>
                  </a:lnTo>
                  <a:lnTo>
                    <a:pt x="25" y="162"/>
                  </a:lnTo>
                  <a:lnTo>
                    <a:pt x="208" y="56"/>
                  </a:lnTo>
                  <a:lnTo>
                    <a:pt x="208" y="35"/>
                  </a:lnTo>
                  <a:cubicBezTo>
                    <a:pt x="208" y="30"/>
                    <a:pt x="211" y="26"/>
                    <a:pt x="215" y="24"/>
                  </a:cubicBezTo>
                  <a:lnTo>
                    <a:pt x="254" y="1"/>
                  </a:lnTo>
                  <a:cubicBezTo>
                    <a:pt x="256" y="0"/>
                    <a:pt x="258" y="0"/>
                    <a:pt x="260" y="0"/>
                  </a:cubicBezTo>
                  <a:cubicBezTo>
                    <a:pt x="258" y="0"/>
                    <a:pt x="256" y="0"/>
                    <a:pt x="254" y="1"/>
                  </a:cubicBezTo>
                  <a:lnTo>
                    <a:pt x="6" y="144"/>
                  </a:lnTo>
                  <a:cubicBezTo>
                    <a:pt x="2" y="147"/>
                    <a:pt x="0" y="151"/>
                    <a:pt x="0" y="155"/>
                  </a:cubicBezTo>
                  <a:lnTo>
                    <a:pt x="0" y="217"/>
                  </a:lnTo>
                  <a:cubicBezTo>
                    <a:pt x="0" y="213"/>
                    <a:pt x="2" y="209"/>
                    <a:pt x="6" y="20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6161088" y="383709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6161088" y="3838677"/>
              <a:ext cx="0" cy="158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6043613" y="3767240"/>
              <a:ext cx="128588" cy="77787"/>
            </a:xfrm>
            <a:custGeom>
              <a:rect b="b" l="l" r="r" t="t"/>
              <a:pathLst>
                <a:path extrusionOk="0" h="247" w="410">
                  <a:moveTo>
                    <a:pt x="334" y="3"/>
                  </a:moveTo>
                  <a:cubicBezTo>
                    <a:pt x="330" y="0"/>
                    <a:pt x="325" y="0"/>
                    <a:pt x="321" y="3"/>
                  </a:cubicBezTo>
                  <a:lnTo>
                    <a:pt x="0" y="188"/>
                  </a:lnTo>
                  <a:cubicBezTo>
                    <a:pt x="4" y="186"/>
                    <a:pt x="9" y="186"/>
                    <a:pt x="13" y="188"/>
                  </a:cubicBezTo>
                  <a:lnTo>
                    <a:pt x="31" y="199"/>
                  </a:lnTo>
                  <a:lnTo>
                    <a:pt x="327" y="28"/>
                  </a:lnTo>
                  <a:lnTo>
                    <a:pt x="373" y="54"/>
                  </a:lnTo>
                  <a:lnTo>
                    <a:pt x="77" y="225"/>
                  </a:lnTo>
                  <a:lnTo>
                    <a:pt x="83" y="228"/>
                  </a:lnTo>
                  <a:cubicBezTo>
                    <a:pt x="87" y="231"/>
                    <a:pt x="89" y="235"/>
                    <a:pt x="89" y="239"/>
                  </a:cubicBezTo>
                  <a:lnTo>
                    <a:pt x="89" y="247"/>
                  </a:lnTo>
                  <a:lnTo>
                    <a:pt x="404" y="65"/>
                  </a:lnTo>
                  <a:cubicBezTo>
                    <a:pt x="408" y="63"/>
                    <a:pt x="410" y="58"/>
                    <a:pt x="410" y="54"/>
                  </a:cubicBezTo>
                  <a:cubicBezTo>
                    <a:pt x="410" y="53"/>
                    <a:pt x="410" y="53"/>
                    <a:pt x="410" y="52"/>
                  </a:cubicBezTo>
                  <a:cubicBezTo>
                    <a:pt x="409" y="49"/>
                    <a:pt x="407" y="45"/>
                    <a:pt x="404" y="43"/>
                  </a:cubicBezTo>
                  <a:lnTo>
                    <a:pt x="390" y="35"/>
                  </a:lnTo>
                  <a:lnTo>
                    <a:pt x="350" y="12"/>
                  </a:lnTo>
                  <a:lnTo>
                    <a:pt x="334" y="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5948363" y="3881540"/>
              <a:ext cx="33338" cy="406399"/>
            </a:xfrm>
            <a:custGeom>
              <a:rect b="b" l="l" r="r" t="t"/>
              <a:pathLst>
                <a:path extrusionOk="0" h="1292" w="108">
                  <a:moveTo>
                    <a:pt x="34" y="30"/>
                  </a:moveTo>
                  <a:lnTo>
                    <a:pt x="78" y="56"/>
                  </a:lnTo>
                  <a:lnTo>
                    <a:pt x="68" y="83"/>
                  </a:lnTo>
                  <a:lnTo>
                    <a:pt x="65" y="106"/>
                  </a:lnTo>
                  <a:lnTo>
                    <a:pt x="65" y="1244"/>
                  </a:lnTo>
                  <a:lnTo>
                    <a:pt x="65" y="1244"/>
                  </a:lnTo>
                  <a:lnTo>
                    <a:pt x="66" y="1249"/>
                  </a:lnTo>
                  <a:lnTo>
                    <a:pt x="34" y="1230"/>
                  </a:lnTo>
                  <a:lnTo>
                    <a:pt x="26" y="1216"/>
                  </a:lnTo>
                  <a:lnTo>
                    <a:pt x="25" y="69"/>
                  </a:lnTo>
                  <a:lnTo>
                    <a:pt x="27" y="51"/>
                  </a:lnTo>
                  <a:lnTo>
                    <a:pt x="34" y="30"/>
                  </a:lnTo>
                  <a:close/>
                  <a:moveTo>
                    <a:pt x="88" y="1291"/>
                  </a:moveTo>
                  <a:cubicBezTo>
                    <a:pt x="90" y="1292"/>
                    <a:pt x="92" y="1292"/>
                    <a:pt x="94" y="1292"/>
                  </a:cubicBezTo>
                  <a:cubicBezTo>
                    <a:pt x="98" y="1292"/>
                    <a:pt x="102" y="1290"/>
                    <a:pt x="105" y="1286"/>
                  </a:cubicBezTo>
                  <a:cubicBezTo>
                    <a:pt x="108" y="1281"/>
                    <a:pt x="107" y="1273"/>
                    <a:pt x="101" y="1270"/>
                  </a:cubicBezTo>
                  <a:lnTo>
                    <a:pt x="101" y="1269"/>
                  </a:lnTo>
                  <a:lnTo>
                    <a:pt x="92" y="1255"/>
                  </a:lnTo>
                  <a:lnTo>
                    <a:pt x="91" y="1254"/>
                  </a:lnTo>
                  <a:lnTo>
                    <a:pt x="91" y="1253"/>
                  </a:lnTo>
                  <a:lnTo>
                    <a:pt x="90" y="107"/>
                  </a:lnTo>
                  <a:lnTo>
                    <a:pt x="94" y="84"/>
                  </a:lnTo>
                  <a:lnTo>
                    <a:pt x="94" y="83"/>
                  </a:lnTo>
                  <a:lnTo>
                    <a:pt x="94" y="82"/>
                  </a:lnTo>
                  <a:lnTo>
                    <a:pt x="105" y="58"/>
                  </a:lnTo>
                  <a:lnTo>
                    <a:pt x="105" y="57"/>
                  </a:lnTo>
                  <a:cubicBezTo>
                    <a:pt x="107" y="54"/>
                    <a:pt x="107" y="51"/>
                    <a:pt x="107" y="48"/>
                  </a:cubicBezTo>
                  <a:cubicBezTo>
                    <a:pt x="106" y="44"/>
                    <a:pt x="104" y="42"/>
                    <a:pt x="101" y="40"/>
                  </a:cubicBezTo>
                  <a:lnTo>
                    <a:pt x="90" y="34"/>
                  </a:lnTo>
                  <a:lnTo>
                    <a:pt x="47" y="9"/>
                  </a:lnTo>
                  <a:lnTo>
                    <a:pt x="35" y="2"/>
                  </a:lnTo>
                  <a:cubicBezTo>
                    <a:pt x="32" y="1"/>
                    <a:pt x="28" y="0"/>
                    <a:pt x="25" y="1"/>
                  </a:cubicBezTo>
                  <a:cubicBezTo>
                    <a:pt x="24" y="2"/>
                    <a:pt x="22" y="2"/>
                    <a:pt x="21" y="3"/>
                  </a:cubicBezTo>
                  <a:cubicBezTo>
                    <a:pt x="20" y="4"/>
                    <a:pt x="18" y="6"/>
                    <a:pt x="18" y="7"/>
                  </a:cubicBezTo>
                  <a:lnTo>
                    <a:pt x="14" y="15"/>
                  </a:lnTo>
                  <a:lnTo>
                    <a:pt x="2" y="45"/>
                  </a:lnTo>
                  <a:lnTo>
                    <a:pt x="0" y="68"/>
                  </a:lnTo>
                  <a:lnTo>
                    <a:pt x="0" y="1206"/>
                  </a:lnTo>
                  <a:lnTo>
                    <a:pt x="1" y="1221"/>
                  </a:lnTo>
                  <a:lnTo>
                    <a:pt x="6" y="1234"/>
                  </a:lnTo>
                  <a:lnTo>
                    <a:pt x="13" y="1245"/>
                  </a:lnTo>
                  <a:lnTo>
                    <a:pt x="88" y="1290"/>
                  </a:lnTo>
                  <a:lnTo>
                    <a:pt x="88" y="1291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6042025" y="3825977"/>
              <a:ext cx="30163" cy="79375"/>
            </a:xfrm>
            <a:custGeom>
              <a:rect b="b" l="l" r="r" t="t"/>
              <a:pathLst>
                <a:path extrusionOk="0" h="249" w="95">
                  <a:moveTo>
                    <a:pt x="56" y="207"/>
                  </a:moveTo>
                  <a:lnTo>
                    <a:pt x="56" y="67"/>
                  </a:lnTo>
                  <a:cubicBezTo>
                    <a:pt x="56" y="62"/>
                    <a:pt x="54" y="58"/>
                    <a:pt x="50" y="56"/>
                  </a:cubicBezTo>
                  <a:lnTo>
                    <a:pt x="25" y="42"/>
                  </a:lnTo>
                  <a:lnTo>
                    <a:pt x="25" y="34"/>
                  </a:lnTo>
                  <a:lnTo>
                    <a:pt x="70" y="61"/>
                  </a:lnTo>
                  <a:lnTo>
                    <a:pt x="70" y="215"/>
                  </a:lnTo>
                  <a:lnTo>
                    <a:pt x="56" y="207"/>
                  </a:lnTo>
                  <a:close/>
                  <a:moveTo>
                    <a:pt x="6" y="60"/>
                  </a:moveTo>
                  <a:lnTo>
                    <a:pt x="19" y="67"/>
                  </a:lnTo>
                  <a:lnTo>
                    <a:pt x="31" y="74"/>
                  </a:lnTo>
                  <a:lnTo>
                    <a:pt x="31" y="214"/>
                  </a:lnTo>
                  <a:cubicBezTo>
                    <a:pt x="31" y="218"/>
                    <a:pt x="34" y="223"/>
                    <a:pt x="37" y="225"/>
                  </a:cubicBezTo>
                  <a:lnTo>
                    <a:pt x="76" y="247"/>
                  </a:lnTo>
                  <a:cubicBezTo>
                    <a:pt x="78" y="248"/>
                    <a:pt x="80" y="249"/>
                    <a:pt x="83" y="249"/>
                  </a:cubicBezTo>
                  <a:cubicBezTo>
                    <a:pt x="85" y="249"/>
                    <a:pt x="87" y="248"/>
                    <a:pt x="89" y="247"/>
                  </a:cubicBezTo>
                  <a:cubicBezTo>
                    <a:pt x="93" y="245"/>
                    <a:pt x="95" y="241"/>
                    <a:pt x="95" y="236"/>
                  </a:cubicBezTo>
                  <a:lnTo>
                    <a:pt x="95" y="215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53"/>
                  </a:lnTo>
                  <a:cubicBezTo>
                    <a:pt x="95" y="49"/>
                    <a:pt x="93" y="45"/>
                    <a:pt x="89" y="42"/>
                  </a:cubicBezTo>
                  <a:lnTo>
                    <a:pt x="83" y="39"/>
                  </a:lnTo>
                  <a:lnTo>
                    <a:pt x="37" y="13"/>
                  </a:lnTo>
                  <a:lnTo>
                    <a:pt x="19" y="2"/>
                  </a:lnTo>
                  <a:cubicBezTo>
                    <a:pt x="15" y="0"/>
                    <a:pt x="10" y="0"/>
                    <a:pt x="6" y="2"/>
                  </a:cubicBezTo>
                  <a:cubicBezTo>
                    <a:pt x="2" y="4"/>
                    <a:pt x="0" y="8"/>
                    <a:pt x="0" y="13"/>
                  </a:cubicBezTo>
                  <a:lnTo>
                    <a:pt x="0" y="33"/>
                  </a:lnTo>
                  <a:lnTo>
                    <a:pt x="0" y="49"/>
                  </a:lnTo>
                  <a:cubicBezTo>
                    <a:pt x="0" y="53"/>
                    <a:pt x="2" y="57"/>
                    <a:pt x="6" y="6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6140450" y="3798990"/>
              <a:ext cx="20638" cy="38100"/>
            </a:xfrm>
            <a:custGeom>
              <a:rect b="b" l="l" r="r" t="t"/>
              <a:pathLst>
                <a:path extrusionOk="0" h="123" w="64">
                  <a:moveTo>
                    <a:pt x="26" y="90"/>
                  </a:moveTo>
                  <a:lnTo>
                    <a:pt x="26" y="42"/>
                  </a:lnTo>
                  <a:lnTo>
                    <a:pt x="40" y="34"/>
                  </a:lnTo>
                  <a:lnTo>
                    <a:pt x="40" y="100"/>
                  </a:lnTo>
                  <a:lnTo>
                    <a:pt x="26" y="90"/>
                  </a:lnTo>
                  <a:close/>
                  <a:moveTo>
                    <a:pt x="7" y="24"/>
                  </a:moveTo>
                  <a:cubicBezTo>
                    <a:pt x="3" y="26"/>
                    <a:pt x="0" y="30"/>
                    <a:pt x="0" y="35"/>
                  </a:cubicBezTo>
                  <a:lnTo>
                    <a:pt x="0" y="5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" y="86"/>
                  </a:lnTo>
                  <a:cubicBezTo>
                    <a:pt x="11" y="84"/>
                    <a:pt x="16" y="84"/>
                    <a:pt x="20" y="86"/>
                  </a:cubicBezTo>
                  <a:lnTo>
                    <a:pt x="59" y="113"/>
                  </a:lnTo>
                  <a:cubicBezTo>
                    <a:pt x="62" y="115"/>
                    <a:pt x="64" y="119"/>
                    <a:pt x="64" y="123"/>
                  </a:cubicBezTo>
                  <a:cubicBezTo>
                    <a:pt x="64" y="123"/>
                    <a:pt x="64" y="123"/>
                    <a:pt x="64" y="123"/>
                  </a:cubicBezTo>
                  <a:lnTo>
                    <a:pt x="64" y="12"/>
                  </a:lnTo>
                  <a:cubicBezTo>
                    <a:pt x="64" y="8"/>
                    <a:pt x="62" y="4"/>
                    <a:pt x="58" y="1"/>
                  </a:cubicBezTo>
                  <a:cubicBezTo>
                    <a:pt x="56" y="0"/>
                    <a:pt x="54" y="0"/>
                    <a:pt x="52" y="0"/>
                  </a:cubicBezTo>
                  <a:cubicBezTo>
                    <a:pt x="50" y="0"/>
                    <a:pt x="48" y="0"/>
                    <a:pt x="46" y="1"/>
                  </a:cubicBezTo>
                  <a:lnTo>
                    <a:pt x="7" y="2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6159500" y="3838677"/>
              <a:ext cx="1588" cy="1587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6075363" y="3825977"/>
              <a:ext cx="85725" cy="60325"/>
            </a:xfrm>
            <a:custGeom>
              <a:rect b="b" l="l" r="r" t="t"/>
              <a:pathLst>
                <a:path extrusionOk="0" h="195" w="272">
                  <a:moveTo>
                    <a:pt x="25" y="141"/>
                  </a:moveTo>
                  <a:lnTo>
                    <a:pt x="220" y="28"/>
                  </a:lnTo>
                  <a:lnTo>
                    <a:pt x="236" y="38"/>
                  </a:lnTo>
                  <a:lnTo>
                    <a:pt x="25" y="161"/>
                  </a:lnTo>
                  <a:lnTo>
                    <a:pt x="25" y="141"/>
                  </a:lnTo>
                  <a:close/>
                  <a:moveTo>
                    <a:pt x="267" y="29"/>
                  </a:moveTo>
                  <a:lnTo>
                    <a:pt x="228" y="2"/>
                  </a:lnTo>
                  <a:cubicBezTo>
                    <a:pt x="224" y="0"/>
                    <a:pt x="219" y="0"/>
                    <a:pt x="215" y="2"/>
                  </a:cubicBezTo>
                  <a:lnTo>
                    <a:pt x="208" y="6"/>
                  </a:lnTo>
                  <a:lnTo>
                    <a:pt x="115" y="59"/>
                  </a:lnTo>
                  <a:lnTo>
                    <a:pt x="25" y="112"/>
                  </a:lnTo>
                  <a:lnTo>
                    <a:pt x="6" y="123"/>
                  </a:lnTo>
                  <a:cubicBezTo>
                    <a:pt x="2" y="125"/>
                    <a:pt x="0" y="129"/>
                    <a:pt x="0" y="133"/>
                  </a:cubicBezTo>
                  <a:lnTo>
                    <a:pt x="0" y="182"/>
                  </a:lnTo>
                  <a:cubicBezTo>
                    <a:pt x="0" y="187"/>
                    <a:pt x="2" y="191"/>
                    <a:pt x="6" y="193"/>
                  </a:cubicBezTo>
                  <a:cubicBezTo>
                    <a:pt x="8" y="194"/>
                    <a:pt x="10" y="195"/>
                    <a:pt x="12" y="195"/>
                  </a:cubicBezTo>
                  <a:cubicBezTo>
                    <a:pt x="14" y="195"/>
                    <a:pt x="17" y="194"/>
                    <a:pt x="18" y="193"/>
                  </a:cubicBezTo>
                  <a:lnTo>
                    <a:pt x="266" y="50"/>
                  </a:lnTo>
                  <a:cubicBezTo>
                    <a:pt x="268" y="49"/>
                    <a:pt x="269" y="48"/>
                    <a:pt x="270" y="46"/>
                  </a:cubicBezTo>
                  <a:cubicBezTo>
                    <a:pt x="270" y="46"/>
                    <a:pt x="271" y="45"/>
                    <a:pt x="271" y="44"/>
                  </a:cubicBezTo>
                  <a:cubicBezTo>
                    <a:pt x="271" y="44"/>
                    <a:pt x="271" y="43"/>
                    <a:pt x="271" y="43"/>
                  </a:cubicBezTo>
                  <a:cubicBezTo>
                    <a:pt x="272" y="42"/>
                    <a:pt x="272" y="41"/>
                    <a:pt x="272" y="40"/>
                  </a:cubicBezTo>
                  <a:cubicBezTo>
                    <a:pt x="272" y="40"/>
                    <a:pt x="272" y="40"/>
                    <a:pt x="272" y="39"/>
                  </a:cubicBezTo>
                  <a:lnTo>
                    <a:pt x="272" y="39"/>
                  </a:lnTo>
                  <a:cubicBezTo>
                    <a:pt x="272" y="35"/>
                    <a:pt x="270" y="31"/>
                    <a:pt x="267" y="2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6142038" y="3872015"/>
              <a:ext cx="39688" cy="50800"/>
            </a:xfrm>
            <a:custGeom>
              <a:rect b="b" l="l" r="r" t="t"/>
              <a:pathLst>
                <a:path extrusionOk="0" h="162" w="129">
                  <a:moveTo>
                    <a:pt x="71" y="34"/>
                  </a:moveTo>
                  <a:cubicBezTo>
                    <a:pt x="80" y="28"/>
                    <a:pt x="89" y="27"/>
                    <a:pt x="95" y="30"/>
                  </a:cubicBezTo>
                  <a:cubicBezTo>
                    <a:pt x="100" y="33"/>
                    <a:pt x="104" y="41"/>
                    <a:pt x="104" y="53"/>
                  </a:cubicBezTo>
                  <a:cubicBezTo>
                    <a:pt x="104" y="81"/>
                    <a:pt x="83" y="117"/>
                    <a:pt x="58" y="131"/>
                  </a:cubicBezTo>
                  <a:cubicBezTo>
                    <a:pt x="49" y="137"/>
                    <a:pt x="40" y="138"/>
                    <a:pt x="34" y="135"/>
                  </a:cubicBezTo>
                  <a:cubicBezTo>
                    <a:pt x="29" y="132"/>
                    <a:pt x="25" y="123"/>
                    <a:pt x="25" y="112"/>
                  </a:cubicBezTo>
                  <a:cubicBezTo>
                    <a:pt x="25" y="84"/>
                    <a:pt x="46" y="48"/>
                    <a:pt x="71" y="34"/>
                  </a:cubicBezTo>
                  <a:close/>
                  <a:moveTo>
                    <a:pt x="22" y="156"/>
                  </a:moveTo>
                  <a:cubicBezTo>
                    <a:pt x="28" y="160"/>
                    <a:pt x="34" y="162"/>
                    <a:pt x="41" y="162"/>
                  </a:cubicBezTo>
                  <a:cubicBezTo>
                    <a:pt x="51" y="162"/>
                    <a:pt x="61" y="159"/>
                    <a:pt x="71" y="153"/>
                  </a:cubicBezTo>
                  <a:cubicBezTo>
                    <a:pt x="103" y="134"/>
                    <a:pt x="129" y="90"/>
                    <a:pt x="129" y="53"/>
                  </a:cubicBezTo>
                  <a:cubicBezTo>
                    <a:pt x="129" y="32"/>
                    <a:pt x="121" y="16"/>
                    <a:pt x="107" y="8"/>
                  </a:cubicBezTo>
                  <a:cubicBezTo>
                    <a:pt x="93" y="0"/>
                    <a:pt x="76" y="2"/>
                    <a:pt x="58" y="12"/>
                  </a:cubicBezTo>
                  <a:cubicBezTo>
                    <a:pt x="26" y="31"/>
                    <a:pt x="0" y="75"/>
                    <a:pt x="0" y="112"/>
                  </a:cubicBezTo>
                  <a:cubicBezTo>
                    <a:pt x="0" y="133"/>
                    <a:pt x="8" y="148"/>
                    <a:pt x="22" y="15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6038850" y="4140302"/>
              <a:ext cx="39688" cy="50800"/>
            </a:xfrm>
            <a:custGeom>
              <a:rect b="b" l="l" r="r" t="t"/>
              <a:pathLst>
                <a:path extrusionOk="0" h="161" w="128">
                  <a:moveTo>
                    <a:pt x="70" y="33"/>
                  </a:moveTo>
                  <a:cubicBezTo>
                    <a:pt x="80" y="28"/>
                    <a:pt x="89" y="26"/>
                    <a:pt x="94" y="30"/>
                  </a:cubicBezTo>
                  <a:cubicBezTo>
                    <a:pt x="100" y="33"/>
                    <a:pt x="103" y="41"/>
                    <a:pt x="103" y="52"/>
                  </a:cubicBezTo>
                  <a:cubicBezTo>
                    <a:pt x="103" y="81"/>
                    <a:pt x="82" y="117"/>
                    <a:pt x="58" y="131"/>
                  </a:cubicBezTo>
                  <a:cubicBezTo>
                    <a:pt x="48" y="136"/>
                    <a:pt x="39" y="138"/>
                    <a:pt x="34" y="135"/>
                  </a:cubicBezTo>
                  <a:cubicBezTo>
                    <a:pt x="28" y="131"/>
                    <a:pt x="25" y="123"/>
                    <a:pt x="25" y="112"/>
                  </a:cubicBezTo>
                  <a:cubicBezTo>
                    <a:pt x="25" y="83"/>
                    <a:pt x="46" y="47"/>
                    <a:pt x="70" y="33"/>
                  </a:cubicBezTo>
                  <a:close/>
                  <a:moveTo>
                    <a:pt x="21" y="156"/>
                  </a:moveTo>
                  <a:cubicBezTo>
                    <a:pt x="27" y="159"/>
                    <a:pt x="34" y="161"/>
                    <a:pt x="41" y="161"/>
                  </a:cubicBezTo>
                  <a:cubicBezTo>
                    <a:pt x="50" y="161"/>
                    <a:pt x="60" y="158"/>
                    <a:pt x="70" y="152"/>
                  </a:cubicBezTo>
                  <a:cubicBezTo>
                    <a:pt x="103" y="134"/>
                    <a:pt x="128" y="90"/>
                    <a:pt x="128" y="52"/>
                  </a:cubicBezTo>
                  <a:cubicBezTo>
                    <a:pt x="128" y="32"/>
                    <a:pt x="120" y="16"/>
                    <a:pt x="107" y="8"/>
                  </a:cubicBezTo>
                  <a:cubicBezTo>
                    <a:pt x="93" y="0"/>
                    <a:pt x="75" y="1"/>
                    <a:pt x="58" y="12"/>
                  </a:cubicBezTo>
                  <a:cubicBezTo>
                    <a:pt x="25" y="30"/>
                    <a:pt x="0" y="74"/>
                    <a:pt x="0" y="112"/>
                  </a:cubicBezTo>
                  <a:cubicBezTo>
                    <a:pt x="0" y="132"/>
                    <a:pt x="7" y="148"/>
                    <a:pt x="21" y="15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6164263" y="3925990"/>
              <a:ext cx="1588" cy="1587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6164263" y="3925990"/>
              <a:ext cx="0" cy="0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6161088" y="3925990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6162675" y="3925990"/>
              <a:ext cx="0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7"/>
            <p:cNvSpPr/>
            <p:nvPr/>
          </p:nvSpPr>
          <p:spPr>
            <a:xfrm>
              <a:off x="6159500" y="3925990"/>
              <a:ext cx="0" cy="158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6057900" y="3927577"/>
              <a:ext cx="120650" cy="211137"/>
            </a:xfrm>
            <a:custGeom>
              <a:rect b="b" l="l" r="r" t="t"/>
              <a:pathLst>
                <a:path extrusionOk="0" h="674" w="382">
                  <a:moveTo>
                    <a:pt x="14" y="674"/>
                  </a:moveTo>
                  <a:lnTo>
                    <a:pt x="14" y="674"/>
                  </a:lnTo>
                  <a:cubicBezTo>
                    <a:pt x="21" y="674"/>
                    <a:pt x="26" y="668"/>
                    <a:pt x="26" y="661"/>
                  </a:cubicBezTo>
                  <a:cubicBezTo>
                    <a:pt x="25" y="489"/>
                    <a:pt x="108" y="400"/>
                    <a:pt x="189" y="314"/>
                  </a:cubicBezTo>
                  <a:cubicBezTo>
                    <a:pt x="256" y="242"/>
                    <a:pt x="325" y="168"/>
                    <a:pt x="342" y="49"/>
                  </a:cubicBezTo>
                  <a:lnTo>
                    <a:pt x="357" y="77"/>
                  </a:lnTo>
                  <a:cubicBezTo>
                    <a:pt x="360" y="83"/>
                    <a:pt x="368" y="85"/>
                    <a:pt x="374" y="82"/>
                  </a:cubicBezTo>
                  <a:cubicBezTo>
                    <a:pt x="380" y="78"/>
                    <a:pt x="382" y="71"/>
                    <a:pt x="379" y="65"/>
                  </a:cubicBezTo>
                  <a:lnTo>
                    <a:pt x="344" y="0"/>
                  </a:lnTo>
                  <a:cubicBezTo>
                    <a:pt x="344" y="0"/>
                    <a:pt x="344" y="0"/>
                    <a:pt x="344" y="0"/>
                  </a:cubicBezTo>
                  <a:cubicBezTo>
                    <a:pt x="346" y="4"/>
                    <a:pt x="346" y="9"/>
                    <a:pt x="344" y="13"/>
                  </a:cubicBezTo>
                  <a:lnTo>
                    <a:pt x="315" y="59"/>
                  </a:lnTo>
                  <a:cubicBezTo>
                    <a:pt x="296" y="162"/>
                    <a:pt x="235" y="228"/>
                    <a:pt x="170" y="297"/>
                  </a:cubicBezTo>
                  <a:cubicBezTo>
                    <a:pt x="87" y="386"/>
                    <a:pt x="0" y="479"/>
                    <a:pt x="1" y="661"/>
                  </a:cubicBezTo>
                  <a:cubicBezTo>
                    <a:pt x="1" y="668"/>
                    <a:pt x="7" y="674"/>
                    <a:pt x="14" y="67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6143625" y="3925990"/>
              <a:ext cx="23813" cy="30162"/>
            </a:xfrm>
            <a:custGeom>
              <a:rect b="b" l="l" r="r" t="t"/>
              <a:pathLst>
                <a:path extrusionOk="0" h="99" w="74">
                  <a:moveTo>
                    <a:pt x="72" y="6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0" y="4"/>
                    <a:pt x="69" y="3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4" y="0"/>
                    <a:pt x="63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8" y="0"/>
                    <a:pt x="57" y="1"/>
                    <a:pt x="55" y="1"/>
                  </a:cubicBezTo>
                  <a:cubicBezTo>
                    <a:pt x="55" y="2"/>
                    <a:pt x="55" y="2"/>
                    <a:pt x="54" y="2"/>
                  </a:cubicBezTo>
                  <a:cubicBezTo>
                    <a:pt x="54" y="2"/>
                    <a:pt x="53" y="3"/>
                    <a:pt x="53" y="3"/>
                  </a:cubicBezTo>
                  <a:cubicBezTo>
                    <a:pt x="52" y="4"/>
                    <a:pt x="52" y="4"/>
                    <a:pt x="51" y="5"/>
                  </a:cubicBezTo>
                  <a:cubicBezTo>
                    <a:pt x="51" y="5"/>
                    <a:pt x="51" y="5"/>
                    <a:pt x="50" y="6"/>
                  </a:cubicBezTo>
                  <a:lnTo>
                    <a:pt x="4" y="80"/>
                  </a:lnTo>
                  <a:cubicBezTo>
                    <a:pt x="0" y="85"/>
                    <a:pt x="2" y="93"/>
                    <a:pt x="8" y="97"/>
                  </a:cubicBezTo>
                  <a:cubicBezTo>
                    <a:pt x="10" y="98"/>
                    <a:pt x="12" y="99"/>
                    <a:pt x="15" y="99"/>
                  </a:cubicBezTo>
                  <a:cubicBezTo>
                    <a:pt x="19" y="99"/>
                    <a:pt x="23" y="97"/>
                    <a:pt x="25" y="93"/>
                  </a:cubicBezTo>
                  <a:lnTo>
                    <a:pt x="43" y="65"/>
                  </a:lnTo>
                  <a:lnTo>
                    <a:pt x="72" y="19"/>
                  </a:lnTo>
                  <a:cubicBezTo>
                    <a:pt x="74" y="15"/>
                    <a:pt x="74" y="10"/>
                    <a:pt x="72" y="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6056313" y="3964090"/>
              <a:ext cx="20638" cy="25400"/>
            </a:xfrm>
            <a:custGeom>
              <a:rect b="b" l="l" r="r" t="t"/>
              <a:pathLst>
                <a:path extrusionOk="0" h="83" w="62">
                  <a:moveTo>
                    <a:pt x="8" y="82"/>
                  </a:moveTo>
                  <a:cubicBezTo>
                    <a:pt x="10" y="83"/>
                    <a:pt x="12" y="83"/>
                    <a:pt x="14" y="83"/>
                  </a:cubicBezTo>
                  <a:cubicBezTo>
                    <a:pt x="18" y="83"/>
                    <a:pt x="22" y="81"/>
                    <a:pt x="25" y="77"/>
                  </a:cubicBezTo>
                  <a:lnTo>
                    <a:pt x="62" y="12"/>
                  </a:lnTo>
                  <a:lnTo>
                    <a:pt x="40" y="0"/>
                  </a:lnTo>
                  <a:lnTo>
                    <a:pt x="3" y="65"/>
                  </a:lnTo>
                  <a:cubicBezTo>
                    <a:pt x="0" y="71"/>
                    <a:pt x="2" y="78"/>
                    <a:pt x="8" y="8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6073775" y="3933927"/>
              <a:ext cx="19050" cy="26987"/>
            </a:xfrm>
            <a:custGeom>
              <a:rect b="b" l="l" r="r" t="t"/>
              <a:pathLst>
                <a:path extrusionOk="0" h="86" w="62">
                  <a:moveTo>
                    <a:pt x="59" y="21"/>
                  </a:moveTo>
                  <a:cubicBezTo>
                    <a:pt x="62" y="15"/>
                    <a:pt x="60" y="7"/>
                    <a:pt x="54" y="4"/>
                  </a:cubicBezTo>
                  <a:cubicBezTo>
                    <a:pt x="49" y="0"/>
                    <a:pt x="41" y="2"/>
                    <a:pt x="37" y="8"/>
                  </a:cubicBezTo>
                  <a:lnTo>
                    <a:pt x="0" y="73"/>
                  </a:lnTo>
                  <a:lnTo>
                    <a:pt x="22" y="86"/>
                  </a:lnTo>
                  <a:lnTo>
                    <a:pt x="59" y="21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6057900" y="3949802"/>
              <a:ext cx="36513" cy="25400"/>
            </a:xfrm>
            <a:custGeom>
              <a:rect b="b" l="l" r="r" t="t"/>
              <a:pathLst>
                <a:path extrusionOk="0" h="77" w="116">
                  <a:moveTo>
                    <a:pt x="96" y="75"/>
                  </a:moveTo>
                  <a:cubicBezTo>
                    <a:pt x="98" y="76"/>
                    <a:pt x="100" y="77"/>
                    <a:pt x="102" y="77"/>
                  </a:cubicBezTo>
                  <a:cubicBezTo>
                    <a:pt x="106" y="77"/>
                    <a:pt x="111" y="75"/>
                    <a:pt x="113" y="71"/>
                  </a:cubicBezTo>
                  <a:cubicBezTo>
                    <a:pt x="116" y="65"/>
                    <a:pt x="114" y="57"/>
                    <a:pt x="108" y="54"/>
                  </a:cubicBezTo>
                  <a:lnTo>
                    <a:pt x="74" y="34"/>
                  </a:lnTo>
                  <a:lnTo>
                    <a:pt x="52" y="21"/>
                  </a:lnTo>
                  <a:lnTo>
                    <a:pt x="21" y="3"/>
                  </a:lnTo>
                  <a:cubicBezTo>
                    <a:pt x="15" y="0"/>
                    <a:pt x="7" y="2"/>
                    <a:pt x="4" y="8"/>
                  </a:cubicBezTo>
                  <a:cubicBezTo>
                    <a:pt x="0" y="14"/>
                    <a:pt x="2" y="21"/>
                    <a:pt x="8" y="25"/>
                  </a:cubicBezTo>
                  <a:lnTo>
                    <a:pt x="39" y="43"/>
                  </a:lnTo>
                  <a:lnTo>
                    <a:pt x="61" y="55"/>
                  </a:lnTo>
                  <a:lnTo>
                    <a:pt x="96" y="75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6103938" y="4116490"/>
              <a:ext cx="20638" cy="26987"/>
            </a:xfrm>
            <a:custGeom>
              <a:rect b="b" l="l" r="r" t="t"/>
              <a:pathLst>
                <a:path extrusionOk="0" h="83" w="62">
                  <a:moveTo>
                    <a:pt x="4" y="64"/>
                  </a:moveTo>
                  <a:cubicBezTo>
                    <a:pt x="0" y="70"/>
                    <a:pt x="2" y="78"/>
                    <a:pt x="8" y="81"/>
                  </a:cubicBezTo>
                  <a:cubicBezTo>
                    <a:pt x="10" y="82"/>
                    <a:pt x="12" y="83"/>
                    <a:pt x="15" y="83"/>
                  </a:cubicBezTo>
                  <a:cubicBezTo>
                    <a:pt x="19" y="83"/>
                    <a:pt x="23" y="81"/>
                    <a:pt x="25" y="77"/>
                  </a:cubicBezTo>
                  <a:lnTo>
                    <a:pt x="62" y="13"/>
                  </a:lnTo>
                  <a:lnTo>
                    <a:pt x="41" y="0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6121400" y="4087915"/>
              <a:ext cx="19050" cy="25400"/>
            </a:xfrm>
            <a:custGeom>
              <a:rect b="b" l="l" r="r" t="t"/>
              <a:pathLst>
                <a:path extrusionOk="0" h="84" w="62">
                  <a:moveTo>
                    <a:pt x="58" y="20"/>
                  </a:moveTo>
                  <a:cubicBezTo>
                    <a:pt x="62" y="15"/>
                    <a:pt x="60" y="7"/>
                    <a:pt x="54" y="3"/>
                  </a:cubicBezTo>
                  <a:cubicBezTo>
                    <a:pt x="48" y="0"/>
                    <a:pt x="40" y="2"/>
                    <a:pt x="37" y="8"/>
                  </a:cubicBezTo>
                  <a:lnTo>
                    <a:pt x="0" y="72"/>
                  </a:lnTo>
                  <a:lnTo>
                    <a:pt x="22" y="84"/>
                  </a:lnTo>
                  <a:lnTo>
                    <a:pt x="58" y="2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6105525" y="4103790"/>
              <a:ext cx="36513" cy="23812"/>
            </a:xfrm>
            <a:custGeom>
              <a:rect b="b" l="l" r="r" t="t"/>
              <a:pathLst>
                <a:path extrusionOk="0" h="76" w="115">
                  <a:moveTo>
                    <a:pt x="107" y="53"/>
                  </a:moveTo>
                  <a:lnTo>
                    <a:pt x="73" y="33"/>
                  </a:lnTo>
                  <a:lnTo>
                    <a:pt x="51" y="21"/>
                  </a:lnTo>
                  <a:lnTo>
                    <a:pt x="21" y="3"/>
                  </a:lnTo>
                  <a:cubicBezTo>
                    <a:pt x="15" y="0"/>
                    <a:pt x="7" y="2"/>
                    <a:pt x="4" y="8"/>
                  </a:cubicBezTo>
                  <a:cubicBezTo>
                    <a:pt x="0" y="14"/>
                    <a:pt x="2" y="21"/>
                    <a:pt x="8" y="25"/>
                  </a:cubicBezTo>
                  <a:lnTo>
                    <a:pt x="39" y="42"/>
                  </a:lnTo>
                  <a:lnTo>
                    <a:pt x="60" y="55"/>
                  </a:lnTo>
                  <a:lnTo>
                    <a:pt x="94" y="74"/>
                  </a:lnTo>
                  <a:cubicBezTo>
                    <a:pt x="96" y="76"/>
                    <a:pt x="98" y="76"/>
                    <a:pt x="100" y="76"/>
                  </a:cubicBezTo>
                  <a:cubicBezTo>
                    <a:pt x="105" y="76"/>
                    <a:pt x="109" y="74"/>
                    <a:pt x="111" y="70"/>
                  </a:cubicBezTo>
                  <a:cubicBezTo>
                    <a:pt x="115" y="64"/>
                    <a:pt x="113" y="56"/>
                    <a:pt x="107" y="5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6172200" y="4005365"/>
              <a:ext cx="15875" cy="19050"/>
            </a:xfrm>
            <a:custGeom>
              <a:rect b="b" l="l" r="r" t="t"/>
              <a:pathLst>
                <a:path extrusionOk="0" h="61" w="48">
                  <a:moveTo>
                    <a:pt x="23" y="8"/>
                  </a:moveTo>
                  <a:lnTo>
                    <a:pt x="0" y="49"/>
                  </a:lnTo>
                  <a:lnTo>
                    <a:pt x="21" y="61"/>
                  </a:lnTo>
                  <a:lnTo>
                    <a:pt x="45" y="21"/>
                  </a:lnTo>
                  <a:cubicBezTo>
                    <a:pt x="48" y="15"/>
                    <a:pt x="46" y="7"/>
                    <a:pt x="40" y="4"/>
                  </a:cubicBezTo>
                  <a:cubicBezTo>
                    <a:pt x="34" y="0"/>
                    <a:pt x="26" y="2"/>
                    <a:pt x="23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6161088" y="4027590"/>
              <a:ext cx="14288" cy="19050"/>
            </a:xfrm>
            <a:custGeom>
              <a:rect b="b" l="l" r="r" t="t"/>
              <a:pathLst>
                <a:path extrusionOk="0" h="59" w="48">
                  <a:moveTo>
                    <a:pt x="3" y="40"/>
                  </a:moveTo>
                  <a:cubicBezTo>
                    <a:pt x="0" y="46"/>
                    <a:pt x="2" y="54"/>
                    <a:pt x="8" y="57"/>
                  </a:cubicBezTo>
                  <a:cubicBezTo>
                    <a:pt x="10" y="59"/>
                    <a:pt x="12" y="59"/>
                    <a:pt x="14" y="59"/>
                  </a:cubicBezTo>
                  <a:cubicBezTo>
                    <a:pt x="18" y="59"/>
                    <a:pt x="22" y="57"/>
                    <a:pt x="25" y="53"/>
                  </a:cubicBezTo>
                  <a:lnTo>
                    <a:pt x="48" y="13"/>
                  </a:lnTo>
                  <a:lnTo>
                    <a:pt x="26" y="0"/>
                  </a:lnTo>
                  <a:lnTo>
                    <a:pt x="3" y="4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6161088" y="4016477"/>
              <a:ext cx="26988" cy="19050"/>
            </a:xfrm>
            <a:custGeom>
              <a:rect b="b" l="l" r="r" t="t"/>
              <a:pathLst>
                <a:path extrusionOk="0" h="61" w="87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2"/>
                    <a:pt x="8" y="25"/>
                  </a:cubicBezTo>
                  <a:lnTo>
                    <a:pt x="25" y="35"/>
                  </a:lnTo>
                  <a:lnTo>
                    <a:pt x="47" y="48"/>
                  </a:lnTo>
                  <a:lnTo>
                    <a:pt x="67" y="59"/>
                  </a:lnTo>
                  <a:cubicBezTo>
                    <a:pt x="69" y="60"/>
                    <a:pt x="71" y="61"/>
                    <a:pt x="73" y="61"/>
                  </a:cubicBezTo>
                  <a:cubicBezTo>
                    <a:pt x="77" y="61"/>
                    <a:pt x="81" y="59"/>
                    <a:pt x="84" y="55"/>
                  </a:cubicBezTo>
                  <a:cubicBezTo>
                    <a:pt x="87" y="49"/>
                    <a:pt x="85" y="41"/>
                    <a:pt x="79" y="37"/>
                  </a:cubicBezTo>
                  <a:lnTo>
                    <a:pt x="59" y="26"/>
                  </a:lnTo>
                  <a:lnTo>
                    <a:pt x="38" y="14"/>
                  </a:lnTo>
                  <a:lnTo>
                    <a:pt x="20" y="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6042025" y="4048227"/>
              <a:ext cx="15875" cy="17462"/>
            </a:xfrm>
            <a:custGeom>
              <a:rect b="b" l="l" r="r" t="t"/>
              <a:pathLst>
                <a:path extrusionOk="0" h="59" w="49">
                  <a:moveTo>
                    <a:pt x="8" y="57"/>
                  </a:moveTo>
                  <a:cubicBezTo>
                    <a:pt x="10" y="58"/>
                    <a:pt x="13" y="59"/>
                    <a:pt x="15" y="59"/>
                  </a:cubicBezTo>
                  <a:cubicBezTo>
                    <a:pt x="19" y="59"/>
                    <a:pt x="23" y="56"/>
                    <a:pt x="26" y="52"/>
                  </a:cubicBezTo>
                  <a:lnTo>
                    <a:pt x="49" y="12"/>
                  </a:lnTo>
                  <a:lnTo>
                    <a:pt x="27" y="0"/>
                  </a:lnTo>
                  <a:lnTo>
                    <a:pt x="4" y="40"/>
                  </a:lnTo>
                  <a:cubicBezTo>
                    <a:pt x="0" y="46"/>
                    <a:pt x="3" y="53"/>
                    <a:pt x="8" y="5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6054725" y="4026002"/>
              <a:ext cx="14288" cy="19050"/>
            </a:xfrm>
            <a:custGeom>
              <a:rect b="b" l="l" r="r" t="t"/>
              <a:pathLst>
                <a:path extrusionOk="0" h="61" w="48">
                  <a:moveTo>
                    <a:pt x="44" y="20"/>
                  </a:moveTo>
                  <a:cubicBezTo>
                    <a:pt x="48" y="14"/>
                    <a:pt x="46" y="7"/>
                    <a:pt x="40" y="3"/>
                  </a:cubicBezTo>
                  <a:cubicBezTo>
                    <a:pt x="34" y="0"/>
                    <a:pt x="26" y="2"/>
                    <a:pt x="23" y="8"/>
                  </a:cubicBezTo>
                  <a:lnTo>
                    <a:pt x="0" y="48"/>
                  </a:lnTo>
                  <a:lnTo>
                    <a:pt x="21" y="6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6042025" y="4037115"/>
              <a:ext cx="26988" cy="19050"/>
            </a:xfrm>
            <a:custGeom>
              <a:rect b="b" l="l" r="r" t="t"/>
              <a:pathLst>
                <a:path extrusionOk="0" h="60" w="87">
                  <a:moveTo>
                    <a:pt x="67" y="59"/>
                  </a:moveTo>
                  <a:cubicBezTo>
                    <a:pt x="69" y="60"/>
                    <a:pt x="71" y="60"/>
                    <a:pt x="73" y="60"/>
                  </a:cubicBezTo>
                  <a:cubicBezTo>
                    <a:pt x="77" y="60"/>
                    <a:pt x="81" y="58"/>
                    <a:pt x="84" y="54"/>
                  </a:cubicBezTo>
                  <a:cubicBezTo>
                    <a:pt x="87" y="48"/>
                    <a:pt x="85" y="40"/>
                    <a:pt x="79" y="37"/>
                  </a:cubicBezTo>
                  <a:lnTo>
                    <a:pt x="59" y="26"/>
                  </a:lnTo>
                  <a:lnTo>
                    <a:pt x="38" y="13"/>
                  </a:lnTo>
                  <a:lnTo>
                    <a:pt x="20" y="3"/>
                  </a:ln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lnTo>
                    <a:pt x="25" y="35"/>
                  </a:lnTo>
                  <a:lnTo>
                    <a:pt x="47" y="47"/>
                  </a:lnTo>
                  <a:lnTo>
                    <a:pt x="67" y="59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17"/>
          <p:cNvGrpSpPr/>
          <p:nvPr/>
        </p:nvGrpSpPr>
        <p:grpSpPr>
          <a:xfrm>
            <a:off x="4408361" y="1562433"/>
            <a:ext cx="402096" cy="574837"/>
            <a:chOff x="3857625" y="2690915"/>
            <a:chExt cx="439738" cy="628649"/>
          </a:xfrm>
        </p:grpSpPr>
        <p:sp>
          <p:nvSpPr>
            <p:cNvPr id="1163" name="Google Shape;1163;p17"/>
            <p:cNvSpPr/>
            <p:nvPr/>
          </p:nvSpPr>
          <p:spPr>
            <a:xfrm>
              <a:off x="4149725" y="2984602"/>
              <a:ext cx="147638" cy="268286"/>
            </a:xfrm>
            <a:custGeom>
              <a:rect b="b" l="l" r="r" t="t"/>
              <a:pathLst>
                <a:path extrusionOk="0" h="849" w="468">
                  <a:moveTo>
                    <a:pt x="148" y="0"/>
                  </a:moveTo>
                  <a:cubicBezTo>
                    <a:pt x="144" y="9"/>
                    <a:pt x="140" y="17"/>
                    <a:pt x="136" y="25"/>
                  </a:cubicBezTo>
                  <a:cubicBezTo>
                    <a:pt x="136" y="25"/>
                    <a:pt x="137" y="25"/>
                    <a:pt x="137" y="24"/>
                  </a:cubicBezTo>
                  <a:cubicBezTo>
                    <a:pt x="204" y="31"/>
                    <a:pt x="443" y="67"/>
                    <a:pt x="443" y="235"/>
                  </a:cubicBezTo>
                  <a:lnTo>
                    <a:pt x="442" y="431"/>
                  </a:lnTo>
                  <a:cubicBezTo>
                    <a:pt x="442" y="475"/>
                    <a:pt x="275" y="652"/>
                    <a:pt x="31" y="801"/>
                  </a:cubicBezTo>
                  <a:cubicBezTo>
                    <a:pt x="22" y="818"/>
                    <a:pt x="13" y="833"/>
                    <a:pt x="5" y="845"/>
                  </a:cubicBezTo>
                  <a:cubicBezTo>
                    <a:pt x="4" y="847"/>
                    <a:pt x="2" y="848"/>
                    <a:pt x="0" y="849"/>
                  </a:cubicBezTo>
                  <a:cubicBezTo>
                    <a:pt x="0" y="849"/>
                    <a:pt x="1" y="849"/>
                    <a:pt x="1" y="849"/>
                  </a:cubicBezTo>
                  <a:cubicBezTo>
                    <a:pt x="259" y="699"/>
                    <a:pt x="467" y="498"/>
                    <a:pt x="467" y="431"/>
                  </a:cubicBezTo>
                  <a:lnTo>
                    <a:pt x="468" y="235"/>
                  </a:lnTo>
                  <a:cubicBezTo>
                    <a:pt x="468" y="88"/>
                    <a:pt x="306" y="18"/>
                    <a:pt x="148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3857625" y="3041752"/>
              <a:ext cx="249238" cy="277812"/>
            </a:xfrm>
            <a:custGeom>
              <a:rect b="b" l="l" r="r" t="t"/>
              <a:pathLst>
                <a:path extrusionOk="0" h="886" w="793">
                  <a:moveTo>
                    <a:pt x="782" y="742"/>
                  </a:moveTo>
                  <a:cubicBezTo>
                    <a:pt x="781" y="742"/>
                    <a:pt x="781" y="742"/>
                    <a:pt x="781" y="742"/>
                  </a:cubicBezTo>
                  <a:cubicBezTo>
                    <a:pt x="781" y="741"/>
                    <a:pt x="780" y="741"/>
                    <a:pt x="780" y="741"/>
                  </a:cubicBezTo>
                  <a:cubicBezTo>
                    <a:pt x="780" y="741"/>
                    <a:pt x="780" y="741"/>
                    <a:pt x="779" y="740"/>
                  </a:cubicBezTo>
                  <a:cubicBezTo>
                    <a:pt x="774" y="735"/>
                    <a:pt x="768" y="730"/>
                    <a:pt x="763" y="724"/>
                  </a:cubicBezTo>
                  <a:cubicBezTo>
                    <a:pt x="764" y="725"/>
                    <a:pt x="765" y="726"/>
                    <a:pt x="766" y="727"/>
                  </a:cubicBezTo>
                  <a:cubicBezTo>
                    <a:pt x="574" y="814"/>
                    <a:pt x="306" y="886"/>
                    <a:pt x="91" y="762"/>
                  </a:cubicBezTo>
                  <a:cubicBezTo>
                    <a:pt x="30" y="727"/>
                    <a:pt x="26" y="715"/>
                    <a:pt x="26" y="661"/>
                  </a:cubicBezTo>
                  <a:cubicBezTo>
                    <a:pt x="26" y="644"/>
                    <a:pt x="26" y="627"/>
                    <a:pt x="25" y="610"/>
                  </a:cubicBezTo>
                  <a:cubicBezTo>
                    <a:pt x="25" y="569"/>
                    <a:pt x="25" y="526"/>
                    <a:pt x="26" y="486"/>
                  </a:cubicBezTo>
                  <a:cubicBezTo>
                    <a:pt x="37" y="384"/>
                    <a:pt x="92" y="315"/>
                    <a:pt x="152" y="248"/>
                  </a:cubicBezTo>
                  <a:cubicBezTo>
                    <a:pt x="183" y="214"/>
                    <a:pt x="217" y="183"/>
                    <a:pt x="251" y="153"/>
                  </a:cubicBezTo>
                  <a:cubicBezTo>
                    <a:pt x="294" y="113"/>
                    <a:pt x="339" y="73"/>
                    <a:pt x="377" y="27"/>
                  </a:cubicBezTo>
                  <a:lnTo>
                    <a:pt x="367" y="16"/>
                  </a:lnTo>
                  <a:cubicBezTo>
                    <a:pt x="366" y="15"/>
                    <a:pt x="365" y="13"/>
                    <a:pt x="364" y="12"/>
                  </a:cubicBezTo>
                  <a:cubicBezTo>
                    <a:pt x="364" y="11"/>
                    <a:pt x="364" y="11"/>
                    <a:pt x="364" y="11"/>
                  </a:cubicBezTo>
                  <a:cubicBezTo>
                    <a:pt x="364" y="10"/>
                    <a:pt x="364" y="8"/>
                    <a:pt x="364" y="7"/>
                  </a:cubicBezTo>
                  <a:cubicBezTo>
                    <a:pt x="364" y="7"/>
                    <a:pt x="364" y="6"/>
                    <a:pt x="364" y="6"/>
                  </a:cubicBezTo>
                  <a:cubicBezTo>
                    <a:pt x="364" y="5"/>
                    <a:pt x="364" y="4"/>
                    <a:pt x="365" y="3"/>
                  </a:cubicBezTo>
                  <a:cubicBezTo>
                    <a:pt x="365" y="2"/>
                    <a:pt x="365" y="2"/>
                    <a:pt x="365" y="1"/>
                  </a:cubicBezTo>
                  <a:cubicBezTo>
                    <a:pt x="366" y="1"/>
                    <a:pt x="366" y="0"/>
                    <a:pt x="366" y="0"/>
                  </a:cubicBezTo>
                  <a:cubicBezTo>
                    <a:pt x="328" y="49"/>
                    <a:pt x="280" y="92"/>
                    <a:pt x="234" y="134"/>
                  </a:cubicBezTo>
                  <a:cubicBezTo>
                    <a:pt x="200" y="165"/>
                    <a:pt x="165" y="197"/>
                    <a:pt x="134" y="231"/>
                  </a:cubicBezTo>
                  <a:cubicBezTo>
                    <a:pt x="71" y="302"/>
                    <a:pt x="13" y="374"/>
                    <a:pt x="1" y="484"/>
                  </a:cubicBezTo>
                  <a:cubicBezTo>
                    <a:pt x="0" y="525"/>
                    <a:pt x="0" y="568"/>
                    <a:pt x="1" y="610"/>
                  </a:cubicBezTo>
                  <a:cubicBezTo>
                    <a:pt x="1" y="627"/>
                    <a:pt x="1" y="644"/>
                    <a:pt x="1" y="661"/>
                  </a:cubicBezTo>
                  <a:cubicBezTo>
                    <a:pt x="1" y="727"/>
                    <a:pt x="12" y="745"/>
                    <a:pt x="78" y="783"/>
                  </a:cubicBezTo>
                  <a:cubicBezTo>
                    <a:pt x="166" y="834"/>
                    <a:pt x="260" y="853"/>
                    <a:pt x="356" y="853"/>
                  </a:cubicBezTo>
                  <a:cubicBezTo>
                    <a:pt x="512" y="853"/>
                    <a:pt x="669" y="800"/>
                    <a:pt x="793" y="742"/>
                  </a:cubicBezTo>
                  <a:cubicBezTo>
                    <a:pt x="793" y="742"/>
                    <a:pt x="793" y="742"/>
                    <a:pt x="793" y="742"/>
                  </a:cubicBezTo>
                  <a:cubicBezTo>
                    <a:pt x="792" y="743"/>
                    <a:pt x="790" y="744"/>
                    <a:pt x="788" y="744"/>
                  </a:cubicBezTo>
                  <a:cubicBezTo>
                    <a:pt x="786" y="744"/>
                    <a:pt x="784" y="743"/>
                    <a:pt x="782" y="74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4070350" y="3225902"/>
              <a:ext cx="1588" cy="3175"/>
            </a:xfrm>
            <a:custGeom>
              <a:rect b="b" l="l" r="r" t="t"/>
              <a:pathLst>
                <a:path extrusionOk="0" h="8" w="4">
                  <a:moveTo>
                    <a:pt x="0" y="0"/>
                  </a:moveTo>
                  <a:cubicBezTo>
                    <a:pt x="1" y="3"/>
                    <a:pt x="2" y="5"/>
                    <a:pt x="4" y="8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4073525" y="3230665"/>
              <a:ext cx="1588" cy="3175"/>
            </a:xfrm>
            <a:custGeom>
              <a:rect b="b" l="l" r="r" t="t"/>
              <a:pathLst>
                <a:path extrusionOk="0" h="9" w="4">
                  <a:moveTo>
                    <a:pt x="0" y="0"/>
                  </a:moveTo>
                  <a:cubicBezTo>
                    <a:pt x="1" y="3"/>
                    <a:pt x="3" y="6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4184650" y="3010002"/>
              <a:ext cx="0" cy="1587"/>
            </a:xfrm>
            <a:custGeom>
              <a:rect b="b" l="l" r="r" t="t"/>
              <a:pathLst>
                <a:path extrusionOk="0" h="6" w="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4075113" y="3237015"/>
              <a:ext cx="1588" cy="3175"/>
            </a:xfrm>
            <a:custGeom>
              <a:rect b="b" l="l" r="r" t="t"/>
              <a:pathLst>
                <a:path extrusionOk="0" h="9" w="4">
                  <a:moveTo>
                    <a:pt x="0" y="0"/>
                  </a:moveTo>
                  <a:cubicBezTo>
                    <a:pt x="1" y="3"/>
                    <a:pt x="3" y="6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4068763" y="3219552"/>
              <a:ext cx="1588" cy="3175"/>
            </a:xfrm>
            <a:custGeom>
              <a:rect b="b" l="l" r="r" t="t"/>
              <a:pathLst>
                <a:path extrusionOk="0" h="8" w="3">
                  <a:moveTo>
                    <a:pt x="0" y="0"/>
                  </a:moveTo>
                  <a:cubicBezTo>
                    <a:pt x="1" y="3"/>
                    <a:pt x="2" y="5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4078288" y="3241777"/>
              <a:ext cx="1588" cy="3175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cubicBezTo>
                    <a:pt x="1" y="3"/>
                    <a:pt x="3" y="7"/>
                    <a:pt x="5" y="10"/>
                  </a:cubicBezTo>
                  <a:cubicBezTo>
                    <a:pt x="3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7"/>
            <p:cNvSpPr/>
            <p:nvPr/>
          </p:nvSpPr>
          <p:spPr>
            <a:xfrm>
              <a:off x="4089400" y="3259240"/>
              <a:ext cx="1588" cy="3175"/>
            </a:xfrm>
            <a:custGeom>
              <a:rect b="b" l="l" r="r" t="t"/>
              <a:pathLst>
                <a:path extrusionOk="0" h="11" w="9">
                  <a:moveTo>
                    <a:pt x="0" y="0"/>
                  </a:moveTo>
                  <a:cubicBezTo>
                    <a:pt x="3" y="3"/>
                    <a:pt x="6" y="7"/>
                    <a:pt x="9" y="11"/>
                  </a:cubicBezTo>
                  <a:cubicBezTo>
                    <a:pt x="6" y="7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4084638" y="3252890"/>
              <a:ext cx="3175" cy="3175"/>
            </a:xfrm>
            <a:custGeom>
              <a:rect b="b" l="l" r="r" t="t"/>
              <a:pathLst>
                <a:path extrusionOk="0" h="10" w="8">
                  <a:moveTo>
                    <a:pt x="0" y="0"/>
                  </a:moveTo>
                  <a:cubicBezTo>
                    <a:pt x="3" y="3"/>
                    <a:pt x="5" y="7"/>
                    <a:pt x="8" y="10"/>
                  </a:cubicBezTo>
                  <a:cubicBezTo>
                    <a:pt x="5" y="7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4092575" y="3264002"/>
              <a:ext cx="3175" cy="3175"/>
            </a:xfrm>
            <a:custGeom>
              <a:rect b="b" l="l" r="r" t="t"/>
              <a:pathLst>
                <a:path extrusionOk="0" h="12" w="11">
                  <a:moveTo>
                    <a:pt x="0" y="0"/>
                  </a:moveTo>
                  <a:cubicBezTo>
                    <a:pt x="4" y="4"/>
                    <a:pt x="7" y="8"/>
                    <a:pt x="11" y="12"/>
                  </a:cubicBez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4081463" y="3248127"/>
              <a:ext cx="1588" cy="3175"/>
            </a:xfrm>
            <a:custGeom>
              <a:rect b="b" l="l" r="r" t="t"/>
              <a:pathLst>
                <a:path extrusionOk="0" h="11" w="7">
                  <a:moveTo>
                    <a:pt x="0" y="0"/>
                  </a:moveTo>
                  <a:cubicBezTo>
                    <a:pt x="3" y="4"/>
                    <a:pt x="5" y="7"/>
                    <a:pt x="7" y="11"/>
                  </a:cubicBezTo>
                  <a:cubicBezTo>
                    <a:pt x="5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7"/>
            <p:cNvSpPr/>
            <p:nvPr/>
          </p:nvSpPr>
          <p:spPr>
            <a:xfrm>
              <a:off x="4065588" y="3210027"/>
              <a:ext cx="1588" cy="1587"/>
            </a:xfrm>
            <a:custGeom>
              <a:rect b="b" l="l" r="r" t="t"/>
              <a:pathLst>
                <a:path extrusionOk="0" h="6" w="2">
                  <a:moveTo>
                    <a:pt x="0" y="0"/>
                  </a:moveTo>
                  <a:cubicBezTo>
                    <a:pt x="1" y="2"/>
                    <a:pt x="1" y="4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4064000" y="3198915"/>
              <a:ext cx="0" cy="158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4064000" y="3203677"/>
              <a:ext cx="1588" cy="1587"/>
            </a:xfrm>
            <a:custGeom>
              <a:rect b="b" l="l" r="r" t="t"/>
              <a:pathLst>
                <a:path extrusionOk="0" h="5" w="1"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4067175" y="3214790"/>
              <a:ext cx="1588" cy="1587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cubicBezTo>
                    <a:pt x="1" y="2"/>
                    <a:pt x="1" y="5"/>
                    <a:pt x="2" y="7"/>
                  </a:cubicBezTo>
                  <a:cubicBezTo>
                    <a:pt x="1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3973513" y="3046515"/>
              <a:ext cx="7938" cy="9525"/>
            </a:xfrm>
            <a:custGeom>
              <a:rect b="b" l="l" r="r" t="t"/>
              <a:pathLst>
                <a:path extrusionOk="0" h="32" w="29">
                  <a:moveTo>
                    <a:pt x="29" y="32"/>
                  </a:moveTo>
                  <a:cubicBezTo>
                    <a:pt x="19" y="21"/>
                    <a:pt x="9" y="10"/>
                    <a:pt x="0" y="0"/>
                  </a:cubicBezTo>
                  <a:lnTo>
                    <a:pt x="10" y="11"/>
                  </a:lnTo>
                  <a:lnTo>
                    <a:pt x="24" y="28"/>
                  </a:lnTo>
                  <a:lnTo>
                    <a:pt x="29" y="32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3971925" y="3041752"/>
              <a:ext cx="0" cy="1587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3971925" y="3043340"/>
              <a:ext cx="0" cy="1587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3971925" y="3008415"/>
              <a:ext cx="28575" cy="34925"/>
            </a:xfrm>
            <a:custGeom>
              <a:rect b="b" l="l" r="r" t="t"/>
              <a:pathLst>
                <a:path extrusionOk="0" h="111" w="87">
                  <a:moveTo>
                    <a:pt x="3" y="102"/>
                  </a:moveTo>
                  <a:cubicBezTo>
                    <a:pt x="8" y="98"/>
                    <a:pt x="16" y="98"/>
                    <a:pt x="20" y="103"/>
                  </a:cubicBezTo>
                  <a:cubicBezTo>
                    <a:pt x="23" y="106"/>
                    <a:pt x="25" y="108"/>
                    <a:pt x="28" y="111"/>
                  </a:cubicBezTo>
                  <a:cubicBezTo>
                    <a:pt x="31" y="108"/>
                    <a:pt x="34" y="104"/>
                    <a:pt x="37" y="100"/>
                  </a:cubicBezTo>
                  <a:cubicBezTo>
                    <a:pt x="50" y="86"/>
                    <a:pt x="64" y="71"/>
                    <a:pt x="69" y="61"/>
                  </a:cubicBezTo>
                  <a:cubicBezTo>
                    <a:pt x="81" y="42"/>
                    <a:pt x="85" y="30"/>
                    <a:pt x="87" y="14"/>
                  </a:cubicBezTo>
                  <a:cubicBezTo>
                    <a:pt x="84" y="12"/>
                    <a:pt x="82" y="9"/>
                    <a:pt x="79" y="6"/>
                  </a:cubicBezTo>
                  <a:cubicBezTo>
                    <a:pt x="79" y="7"/>
                    <a:pt x="78" y="7"/>
                    <a:pt x="76" y="7"/>
                  </a:cubicBezTo>
                  <a:cubicBezTo>
                    <a:pt x="74" y="7"/>
                    <a:pt x="72" y="6"/>
                    <a:pt x="70" y="5"/>
                  </a:cubicBezTo>
                  <a:cubicBezTo>
                    <a:pt x="68" y="4"/>
                    <a:pt x="66" y="2"/>
                    <a:pt x="63" y="0"/>
                  </a:cubicBezTo>
                  <a:cubicBezTo>
                    <a:pt x="61" y="20"/>
                    <a:pt x="60" y="29"/>
                    <a:pt x="48" y="48"/>
                  </a:cubicBezTo>
                  <a:cubicBezTo>
                    <a:pt x="44" y="56"/>
                    <a:pt x="30" y="71"/>
                    <a:pt x="19" y="84"/>
                  </a:cubicBezTo>
                  <a:cubicBezTo>
                    <a:pt x="12" y="92"/>
                    <a:pt x="5" y="99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5"/>
                    <a:pt x="0" y="105"/>
                  </a:cubicBezTo>
                  <a:cubicBezTo>
                    <a:pt x="1" y="104"/>
                    <a:pt x="2" y="103"/>
                    <a:pt x="3" y="10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3971925" y="3044927"/>
              <a:ext cx="1588" cy="1587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3997325" y="2849665"/>
              <a:ext cx="220663" cy="217487"/>
            </a:xfrm>
            <a:custGeom>
              <a:rect b="b" l="l" r="r" t="t"/>
              <a:pathLst>
                <a:path extrusionOk="0" h="691" w="700">
                  <a:moveTo>
                    <a:pt x="689" y="70"/>
                  </a:moveTo>
                  <a:cubicBezTo>
                    <a:pt x="683" y="71"/>
                    <a:pt x="677" y="67"/>
                    <a:pt x="676" y="62"/>
                  </a:cubicBezTo>
                  <a:lnTo>
                    <a:pt x="657" y="0"/>
                  </a:lnTo>
                  <a:lnTo>
                    <a:pt x="675" y="60"/>
                  </a:lnTo>
                  <a:lnTo>
                    <a:pt x="675" y="76"/>
                  </a:lnTo>
                  <a:cubicBezTo>
                    <a:pt x="674" y="173"/>
                    <a:pt x="674" y="293"/>
                    <a:pt x="624" y="396"/>
                  </a:cubicBezTo>
                  <a:lnTo>
                    <a:pt x="616" y="412"/>
                  </a:lnTo>
                  <a:cubicBezTo>
                    <a:pt x="578" y="489"/>
                    <a:pt x="539" y="569"/>
                    <a:pt x="493" y="614"/>
                  </a:cubicBezTo>
                  <a:cubicBezTo>
                    <a:pt x="460" y="645"/>
                    <a:pt x="404" y="666"/>
                    <a:pt x="354" y="666"/>
                  </a:cubicBezTo>
                  <a:lnTo>
                    <a:pt x="354" y="666"/>
                  </a:lnTo>
                  <a:cubicBezTo>
                    <a:pt x="246" y="666"/>
                    <a:pt x="110" y="595"/>
                    <a:pt x="14" y="488"/>
                  </a:cubicBezTo>
                  <a:cubicBezTo>
                    <a:pt x="12" y="496"/>
                    <a:pt x="9" y="502"/>
                    <a:pt x="9" y="503"/>
                  </a:cubicBezTo>
                  <a:cubicBezTo>
                    <a:pt x="8" y="506"/>
                    <a:pt x="5" y="509"/>
                    <a:pt x="1" y="510"/>
                  </a:cubicBezTo>
                  <a:cubicBezTo>
                    <a:pt x="1" y="510"/>
                    <a:pt x="1" y="510"/>
                    <a:pt x="0" y="510"/>
                  </a:cubicBezTo>
                  <a:cubicBezTo>
                    <a:pt x="3" y="513"/>
                    <a:pt x="5" y="516"/>
                    <a:pt x="8" y="518"/>
                  </a:cubicBezTo>
                  <a:cubicBezTo>
                    <a:pt x="108" y="623"/>
                    <a:pt x="244" y="691"/>
                    <a:pt x="354" y="691"/>
                  </a:cubicBezTo>
                  <a:lnTo>
                    <a:pt x="354" y="691"/>
                  </a:lnTo>
                  <a:cubicBezTo>
                    <a:pt x="411" y="691"/>
                    <a:pt x="473" y="668"/>
                    <a:pt x="510" y="632"/>
                  </a:cubicBezTo>
                  <a:cubicBezTo>
                    <a:pt x="528" y="614"/>
                    <a:pt x="545" y="592"/>
                    <a:pt x="562" y="566"/>
                  </a:cubicBezTo>
                  <a:cubicBezTo>
                    <a:pt x="565" y="551"/>
                    <a:pt x="566" y="535"/>
                    <a:pt x="564" y="517"/>
                  </a:cubicBezTo>
                  <a:cubicBezTo>
                    <a:pt x="564" y="515"/>
                    <a:pt x="565" y="512"/>
                    <a:pt x="566" y="510"/>
                  </a:cubicBezTo>
                  <a:lnTo>
                    <a:pt x="570" y="503"/>
                  </a:lnTo>
                  <a:cubicBezTo>
                    <a:pt x="572" y="499"/>
                    <a:pt x="576" y="497"/>
                    <a:pt x="581" y="497"/>
                  </a:cubicBezTo>
                  <a:lnTo>
                    <a:pt x="581" y="497"/>
                  </a:lnTo>
                  <a:cubicBezTo>
                    <a:pt x="585" y="497"/>
                    <a:pt x="589" y="499"/>
                    <a:pt x="591" y="503"/>
                  </a:cubicBezTo>
                  <a:cubicBezTo>
                    <a:pt x="593" y="505"/>
                    <a:pt x="594" y="507"/>
                    <a:pt x="595" y="509"/>
                  </a:cubicBezTo>
                  <a:cubicBezTo>
                    <a:pt x="595" y="508"/>
                    <a:pt x="596" y="507"/>
                    <a:pt x="596" y="506"/>
                  </a:cubicBezTo>
                  <a:cubicBezTo>
                    <a:pt x="605" y="490"/>
                    <a:pt x="614" y="473"/>
                    <a:pt x="622" y="455"/>
                  </a:cubicBezTo>
                  <a:cubicBezTo>
                    <a:pt x="626" y="447"/>
                    <a:pt x="630" y="439"/>
                    <a:pt x="634" y="430"/>
                  </a:cubicBezTo>
                  <a:cubicBezTo>
                    <a:pt x="636" y="428"/>
                    <a:pt x="637" y="426"/>
                    <a:pt x="638" y="423"/>
                  </a:cubicBezTo>
                  <a:lnTo>
                    <a:pt x="646" y="407"/>
                  </a:lnTo>
                  <a:cubicBezTo>
                    <a:pt x="699" y="299"/>
                    <a:pt x="699" y="175"/>
                    <a:pt x="700" y="76"/>
                  </a:cubicBezTo>
                  <a:lnTo>
                    <a:pt x="700" y="59"/>
                  </a:lnTo>
                  <a:cubicBezTo>
                    <a:pt x="699" y="65"/>
                    <a:pt x="695" y="70"/>
                    <a:pt x="689" y="7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4041775" y="2962377"/>
              <a:ext cx="4763" cy="3175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cubicBezTo>
                    <a:pt x="11" y="6"/>
                    <a:pt x="6" y="9"/>
                    <a:pt x="0" y="9"/>
                  </a:cubicBezTo>
                  <a:cubicBezTo>
                    <a:pt x="6" y="9"/>
                    <a:pt x="11" y="6"/>
                    <a:pt x="1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4002088" y="2998890"/>
              <a:ext cx="1588" cy="0"/>
            </a:xfrm>
            <a:custGeom>
              <a:rect b="b" l="l" r="r" t="t"/>
              <a:pathLst>
                <a:path extrusionOk="0" h="4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4011613" y="2921102"/>
              <a:ext cx="3175" cy="0"/>
            </a:xfrm>
            <a:custGeom>
              <a:rect b="b" l="l" r="r" t="t"/>
              <a:pathLst>
                <a:path extrusionOk="0" h="2" w="11">
                  <a:moveTo>
                    <a:pt x="0" y="0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7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4032250" y="2941740"/>
              <a:ext cx="3175" cy="7937"/>
            </a:xfrm>
            <a:custGeom>
              <a:rect b="b" l="l" r="r" t="t"/>
              <a:pathLst>
                <a:path extrusionOk="0" h="26" w="8">
                  <a:moveTo>
                    <a:pt x="0" y="0"/>
                  </a:moveTo>
                  <a:cubicBezTo>
                    <a:pt x="3" y="8"/>
                    <a:pt x="6" y="17"/>
                    <a:pt x="8" y="26"/>
                  </a:cubicBezTo>
                  <a:cubicBezTo>
                    <a:pt x="6" y="17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4037013" y="2951265"/>
              <a:ext cx="1588" cy="11112"/>
            </a:xfrm>
            <a:custGeom>
              <a:rect b="b" l="l" r="r" t="t"/>
              <a:pathLst>
                <a:path extrusionOk="0" h="31" w="6">
                  <a:moveTo>
                    <a:pt x="0" y="0"/>
                  </a:moveTo>
                  <a:cubicBezTo>
                    <a:pt x="2" y="10"/>
                    <a:pt x="4" y="20"/>
                    <a:pt x="6" y="31"/>
                  </a:cubicBezTo>
                  <a:cubicBezTo>
                    <a:pt x="4" y="20"/>
                    <a:pt x="2" y="9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4006850" y="2921102"/>
              <a:ext cx="3175" cy="0"/>
            </a:xfrm>
            <a:custGeom>
              <a:rect b="b" l="l" r="r" t="t"/>
              <a:pathLst>
                <a:path extrusionOk="0" h="2" w="11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11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4038600" y="2962377"/>
              <a:ext cx="3175" cy="3175"/>
            </a:xfrm>
            <a:custGeom>
              <a:rect b="b" l="l" r="r" t="t"/>
              <a:pathLst>
                <a:path extrusionOk="0" h="10" w="11">
                  <a:moveTo>
                    <a:pt x="11" y="10"/>
                  </a:moveTo>
                  <a:lnTo>
                    <a:pt x="11" y="10"/>
                  </a:lnTo>
                  <a:cubicBezTo>
                    <a:pt x="5" y="10"/>
                    <a:pt x="1" y="6"/>
                    <a:pt x="0" y="0"/>
                  </a:cubicBezTo>
                  <a:cubicBezTo>
                    <a:pt x="1" y="6"/>
                    <a:pt x="5" y="10"/>
                    <a:pt x="11" y="1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4003675" y="2994127"/>
              <a:ext cx="0" cy="1587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4014788" y="2921102"/>
              <a:ext cx="15875" cy="14287"/>
            </a:xfrm>
            <a:custGeom>
              <a:rect b="b" l="l" r="r" t="t"/>
              <a:pathLst>
                <a:path extrusionOk="0" h="45" w="50">
                  <a:moveTo>
                    <a:pt x="50" y="45"/>
                  </a:moveTo>
                  <a:cubicBezTo>
                    <a:pt x="38" y="23"/>
                    <a:pt x="23" y="8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19" y="5"/>
                    <a:pt x="37" y="21"/>
                    <a:pt x="50" y="4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3989388" y="2943327"/>
              <a:ext cx="0" cy="0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4002088" y="2922690"/>
              <a:ext cx="1588" cy="0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989388" y="2952852"/>
              <a:ext cx="0" cy="1587"/>
            </a:xfrm>
            <a:custGeom>
              <a:rect b="b" l="l" r="r" t="t"/>
              <a:pathLst>
                <a:path extrusionOk="0" h="6" w="1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998913" y="2925865"/>
              <a:ext cx="0" cy="0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3989388" y="2946502"/>
              <a:ext cx="0" cy="3175"/>
            </a:xfrm>
            <a:custGeom>
              <a:rect b="b" l="l" r="r" t="t"/>
              <a:pathLst>
                <a:path extrusionOk="0" h="10" w="120000">
                  <a:moveTo>
                    <a:pt x="0" y="10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4003675" y="2990952"/>
              <a:ext cx="0" cy="1587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3925888" y="2690915"/>
              <a:ext cx="293688" cy="320675"/>
            </a:xfrm>
            <a:custGeom>
              <a:rect b="b" l="l" r="r" t="t"/>
              <a:pathLst>
                <a:path extrusionOk="0" h="1016" w="935">
                  <a:moveTo>
                    <a:pt x="508" y="30"/>
                  </a:moveTo>
                  <a:cubicBezTo>
                    <a:pt x="510" y="30"/>
                    <a:pt x="512" y="31"/>
                    <a:pt x="514" y="31"/>
                  </a:cubicBezTo>
                  <a:cubicBezTo>
                    <a:pt x="559" y="32"/>
                    <a:pt x="593" y="50"/>
                    <a:pt x="619" y="65"/>
                  </a:cubicBezTo>
                  <a:lnTo>
                    <a:pt x="632" y="72"/>
                  </a:lnTo>
                  <a:cubicBezTo>
                    <a:pt x="662" y="88"/>
                    <a:pt x="690" y="102"/>
                    <a:pt x="714" y="114"/>
                  </a:cubicBezTo>
                  <a:cubicBezTo>
                    <a:pt x="834" y="174"/>
                    <a:pt x="879" y="196"/>
                    <a:pt x="896" y="314"/>
                  </a:cubicBezTo>
                  <a:cubicBezTo>
                    <a:pt x="904" y="364"/>
                    <a:pt x="907" y="424"/>
                    <a:pt x="907" y="485"/>
                  </a:cubicBezTo>
                  <a:cubicBezTo>
                    <a:pt x="903" y="465"/>
                    <a:pt x="903" y="444"/>
                    <a:pt x="902" y="424"/>
                  </a:cubicBezTo>
                  <a:cubicBezTo>
                    <a:pt x="902" y="388"/>
                    <a:pt x="901" y="354"/>
                    <a:pt x="880" y="334"/>
                  </a:cubicBezTo>
                  <a:cubicBezTo>
                    <a:pt x="844" y="301"/>
                    <a:pt x="796" y="344"/>
                    <a:pt x="740" y="393"/>
                  </a:cubicBezTo>
                  <a:cubicBezTo>
                    <a:pt x="707" y="423"/>
                    <a:pt x="668" y="456"/>
                    <a:pt x="628" y="480"/>
                  </a:cubicBezTo>
                  <a:cubicBezTo>
                    <a:pt x="588" y="503"/>
                    <a:pt x="552" y="513"/>
                    <a:pt x="517" y="522"/>
                  </a:cubicBezTo>
                  <a:cubicBezTo>
                    <a:pt x="483" y="531"/>
                    <a:pt x="450" y="540"/>
                    <a:pt x="423" y="563"/>
                  </a:cubicBezTo>
                  <a:cubicBezTo>
                    <a:pt x="381" y="598"/>
                    <a:pt x="382" y="630"/>
                    <a:pt x="382" y="673"/>
                  </a:cubicBezTo>
                  <a:lnTo>
                    <a:pt x="383" y="685"/>
                  </a:lnTo>
                  <a:cubicBezTo>
                    <a:pt x="383" y="717"/>
                    <a:pt x="384" y="750"/>
                    <a:pt x="372" y="804"/>
                  </a:cubicBezTo>
                  <a:cubicBezTo>
                    <a:pt x="352" y="740"/>
                    <a:pt x="319" y="718"/>
                    <a:pt x="298" y="710"/>
                  </a:cubicBezTo>
                  <a:cubicBezTo>
                    <a:pt x="271" y="700"/>
                    <a:pt x="240" y="706"/>
                    <a:pt x="217" y="726"/>
                  </a:cubicBezTo>
                  <a:cubicBezTo>
                    <a:pt x="184" y="755"/>
                    <a:pt x="171" y="806"/>
                    <a:pt x="183" y="860"/>
                  </a:cubicBezTo>
                  <a:cubicBezTo>
                    <a:pt x="189" y="886"/>
                    <a:pt x="203" y="919"/>
                    <a:pt x="223" y="957"/>
                  </a:cubicBezTo>
                  <a:cubicBezTo>
                    <a:pt x="225" y="961"/>
                    <a:pt x="223" y="972"/>
                    <a:pt x="220" y="983"/>
                  </a:cubicBezTo>
                  <a:cubicBezTo>
                    <a:pt x="80" y="871"/>
                    <a:pt x="30" y="447"/>
                    <a:pt x="115" y="290"/>
                  </a:cubicBezTo>
                  <a:cubicBezTo>
                    <a:pt x="179" y="187"/>
                    <a:pt x="375" y="30"/>
                    <a:pt x="508" y="30"/>
                  </a:cubicBezTo>
                  <a:close/>
                  <a:moveTo>
                    <a:pt x="226" y="1016"/>
                  </a:moveTo>
                  <a:cubicBezTo>
                    <a:pt x="228" y="1016"/>
                    <a:pt x="229" y="1016"/>
                    <a:pt x="229" y="1015"/>
                  </a:cubicBezTo>
                  <a:cubicBezTo>
                    <a:pt x="230" y="1015"/>
                    <a:pt x="230" y="1015"/>
                    <a:pt x="230" y="1015"/>
                  </a:cubicBezTo>
                  <a:cubicBezTo>
                    <a:pt x="234" y="1014"/>
                    <a:pt x="237" y="1011"/>
                    <a:pt x="238" y="1008"/>
                  </a:cubicBezTo>
                  <a:cubicBezTo>
                    <a:pt x="238" y="1007"/>
                    <a:pt x="241" y="1001"/>
                    <a:pt x="243" y="993"/>
                  </a:cubicBezTo>
                  <a:cubicBezTo>
                    <a:pt x="244" y="989"/>
                    <a:pt x="245" y="985"/>
                    <a:pt x="246" y="980"/>
                  </a:cubicBezTo>
                  <a:cubicBezTo>
                    <a:pt x="247" y="978"/>
                    <a:pt x="247" y="977"/>
                    <a:pt x="247" y="976"/>
                  </a:cubicBezTo>
                  <a:cubicBezTo>
                    <a:pt x="247" y="973"/>
                    <a:pt x="248" y="971"/>
                    <a:pt x="248" y="968"/>
                  </a:cubicBezTo>
                  <a:cubicBezTo>
                    <a:pt x="248" y="967"/>
                    <a:pt x="248" y="965"/>
                    <a:pt x="248" y="963"/>
                  </a:cubicBezTo>
                  <a:cubicBezTo>
                    <a:pt x="248" y="961"/>
                    <a:pt x="248" y="960"/>
                    <a:pt x="248" y="958"/>
                  </a:cubicBezTo>
                  <a:cubicBezTo>
                    <a:pt x="248" y="957"/>
                    <a:pt x="248" y="955"/>
                    <a:pt x="248" y="953"/>
                  </a:cubicBezTo>
                  <a:cubicBezTo>
                    <a:pt x="247" y="951"/>
                    <a:pt x="247" y="948"/>
                    <a:pt x="245" y="946"/>
                  </a:cubicBezTo>
                  <a:cubicBezTo>
                    <a:pt x="226" y="909"/>
                    <a:pt x="213" y="878"/>
                    <a:pt x="208" y="855"/>
                  </a:cubicBezTo>
                  <a:cubicBezTo>
                    <a:pt x="206" y="848"/>
                    <a:pt x="205" y="843"/>
                    <a:pt x="205" y="837"/>
                  </a:cubicBezTo>
                  <a:cubicBezTo>
                    <a:pt x="204" y="835"/>
                    <a:pt x="204" y="833"/>
                    <a:pt x="204" y="831"/>
                  </a:cubicBezTo>
                  <a:cubicBezTo>
                    <a:pt x="204" y="827"/>
                    <a:pt x="204" y="824"/>
                    <a:pt x="204" y="821"/>
                  </a:cubicBezTo>
                  <a:cubicBezTo>
                    <a:pt x="204" y="817"/>
                    <a:pt x="204" y="814"/>
                    <a:pt x="204" y="811"/>
                  </a:cubicBezTo>
                  <a:cubicBezTo>
                    <a:pt x="205" y="808"/>
                    <a:pt x="205" y="804"/>
                    <a:pt x="205" y="802"/>
                  </a:cubicBezTo>
                  <a:cubicBezTo>
                    <a:pt x="205" y="801"/>
                    <a:pt x="205" y="800"/>
                    <a:pt x="206" y="799"/>
                  </a:cubicBezTo>
                  <a:cubicBezTo>
                    <a:pt x="210" y="775"/>
                    <a:pt x="221" y="757"/>
                    <a:pt x="233" y="746"/>
                  </a:cubicBezTo>
                  <a:cubicBezTo>
                    <a:pt x="233" y="746"/>
                    <a:pt x="233" y="745"/>
                    <a:pt x="234" y="745"/>
                  </a:cubicBezTo>
                  <a:cubicBezTo>
                    <a:pt x="234" y="745"/>
                    <a:pt x="234" y="745"/>
                    <a:pt x="235" y="744"/>
                  </a:cubicBezTo>
                  <a:cubicBezTo>
                    <a:pt x="238" y="742"/>
                    <a:pt x="241" y="739"/>
                    <a:pt x="245" y="737"/>
                  </a:cubicBezTo>
                  <a:cubicBezTo>
                    <a:pt x="246" y="737"/>
                    <a:pt x="247" y="736"/>
                    <a:pt x="248" y="736"/>
                  </a:cubicBezTo>
                  <a:cubicBezTo>
                    <a:pt x="251" y="734"/>
                    <a:pt x="255" y="732"/>
                    <a:pt x="259" y="732"/>
                  </a:cubicBezTo>
                  <a:cubicBezTo>
                    <a:pt x="263" y="731"/>
                    <a:pt x="266" y="731"/>
                    <a:pt x="270" y="730"/>
                  </a:cubicBezTo>
                  <a:cubicBezTo>
                    <a:pt x="271" y="730"/>
                    <a:pt x="271" y="730"/>
                    <a:pt x="272" y="730"/>
                  </a:cubicBezTo>
                  <a:cubicBezTo>
                    <a:pt x="275" y="730"/>
                    <a:pt x="279" y="731"/>
                    <a:pt x="283" y="732"/>
                  </a:cubicBezTo>
                  <a:cubicBezTo>
                    <a:pt x="283" y="732"/>
                    <a:pt x="283" y="732"/>
                    <a:pt x="284" y="732"/>
                  </a:cubicBezTo>
                  <a:cubicBezTo>
                    <a:pt x="286" y="733"/>
                    <a:pt x="288" y="733"/>
                    <a:pt x="289" y="733"/>
                  </a:cubicBezTo>
                  <a:cubicBezTo>
                    <a:pt x="307" y="740"/>
                    <a:pt x="322" y="755"/>
                    <a:pt x="334" y="777"/>
                  </a:cubicBezTo>
                  <a:cubicBezTo>
                    <a:pt x="337" y="783"/>
                    <a:pt x="339" y="788"/>
                    <a:pt x="342" y="794"/>
                  </a:cubicBezTo>
                  <a:cubicBezTo>
                    <a:pt x="345" y="802"/>
                    <a:pt x="348" y="811"/>
                    <a:pt x="350" y="820"/>
                  </a:cubicBezTo>
                  <a:cubicBezTo>
                    <a:pt x="351" y="823"/>
                    <a:pt x="352" y="826"/>
                    <a:pt x="353" y="829"/>
                  </a:cubicBezTo>
                  <a:cubicBezTo>
                    <a:pt x="355" y="838"/>
                    <a:pt x="357" y="849"/>
                    <a:pt x="359" y="860"/>
                  </a:cubicBezTo>
                  <a:cubicBezTo>
                    <a:pt x="360" y="866"/>
                    <a:pt x="364" y="870"/>
                    <a:pt x="370" y="870"/>
                  </a:cubicBezTo>
                  <a:lnTo>
                    <a:pt x="370" y="870"/>
                  </a:lnTo>
                  <a:cubicBezTo>
                    <a:pt x="371" y="870"/>
                    <a:pt x="371" y="870"/>
                    <a:pt x="371" y="870"/>
                  </a:cubicBezTo>
                  <a:cubicBezTo>
                    <a:pt x="377" y="870"/>
                    <a:pt x="382" y="867"/>
                    <a:pt x="383" y="861"/>
                  </a:cubicBezTo>
                  <a:cubicBezTo>
                    <a:pt x="409" y="771"/>
                    <a:pt x="408" y="727"/>
                    <a:pt x="408" y="684"/>
                  </a:cubicBezTo>
                  <a:lnTo>
                    <a:pt x="407" y="673"/>
                  </a:lnTo>
                  <a:cubicBezTo>
                    <a:pt x="407" y="631"/>
                    <a:pt x="406" y="609"/>
                    <a:pt x="439" y="582"/>
                  </a:cubicBezTo>
                  <a:cubicBezTo>
                    <a:pt x="462" y="563"/>
                    <a:pt x="490" y="555"/>
                    <a:pt x="524" y="546"/>
                  </a:cubicBezTo>
                  <a:cubicBezTo>
                    <a:pt x="558" y="537"/>
                    <a:pt x="598" y="526"/>
                    <a:pt x="641" y="501"/>
                  </a:cubicBezTo>
                  <a:cubicBezTo>
                    <a:pt x="683" y="477"/>
                    <a:pt x="722" y="442"/>
                    <a:pt x="757" y="412"/>
                  </a:cubicBezTo>
                  <a:cubicBezTo>
                    <a:pt x="802" y="372"/>
                    <a:pt x="844" y="335"/>
                    <a:pt x="863" y="353"/>
                  </a:cubicBezTo>
                  <a:cubicBezTo>
                    <a:pt x="876" y="365"/>
                    <a:pt x="877" y="394"/>
                    <a:pt x="877" y="424"/>
                  </a:cubicBezTo>
                  <a:cubicBezTo>
                    <a:pt x="878" y="451"/>
                    <a:pt x="878" y="478"/>
                    <a:pt x="886" y="505"/>
                  </a:cubicBezTo>
                  <a:lnTo>
                    <a:pt x="905" y="567"/>
                  </a:lnTo>
                  <a:cubicBezTo>
                    <a:pt x="906" y="572"/>
                    <a:pt x="912" y="576"/>
                    <a:pt x="918" y="575"/>
                  </a:cubicBezTo>
                  <a:cubicBezTo>
                    <a:pt x="924" y="575"/>
                    <a:pt x="928" y="570"/>
                    <a:pt x="929" y="564"/>
                  </a:cubicBezTo>
                  <a:lnTo>
                    <a:pt x="929" y="564"/>
                  </a:lnTo>
                  <a:cubicBezTo>
                    <a:pt x="935" y="476"/>
                    <a:pt x="932" y="383"/>
                    <a:pt x="921" y="310"/>
                  </a:cubicBezTo>
                  <a:cubicBezTo>
                    <a:pt x="902" y="180"/>
                    <a:pt x="847" y="152"/>
                    <a:pt x="725" y="92"/>
                  </a:cubicBezTo>
                  <a:cubicBezTo>
                    <a:pt x="701" y="80"/>
                    <a:pt x="674" y="66"/>
                    <a:pt x="643" y="50"/>
                  </a:cubicBezTo>
                  <a:lnTo>
                    <a:pt x="631" y="43"/>
                  </a:lnTo>
                  <a:cubicBezTo>
                    <a:pt x="604" y="28"/>
                    <a:pt x="566" y="7"/>
                    <a:pt x="514" y="6"/>
                  </a:cubicBezTo>
                  <a:cubicBezTo>
                    <a:pt x="370" y="0"/>
                    <a:pt x="163" y="165"/>
                    <a:pt x="93" y="278"/>
                  </a:cubicBezTo>
                  <a:cubicBezTo>
                    <a:pt x="93" y="278"/>
                    <a:pt x="93" y="278"/>
                    <a:pt x="93" y="278"/>
                  </a:cubicBezTo>
                  <a:cubicBezTo>
                    <a:pt x="0" y="448"/>
                    <a:pt x="56" y="899"/>
                    <a:pt x="213" y="1009"/>
                  </a:cubicBezTo>
                  <a:cubicBezTo>
                    <a:pt x="216" y="1011"/>
                    <a:pt x="218" y="1013"/>
                    <a:pt x="220" y="1014"/>
                  </a:cubicBezTo>
                  <a:cubicBezTo>
                    <a:pt x="222" y="1015"/>
                    <a:pt x="224" y="1016"/>
                    <a:pt x="226" y="101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4125913" y="3006827"/>
              <a:ext cx="90488" cy="246062"/>
            </a:xfrm>
            <a:custGeom>
              <a:rect b="b" l="l" r="r" t="t"/>
              <a:pathLst>
                <a:path extrusionOk="0" h="782" w="286">
                  <a:moveTo>
                    <a:pt x="106" y="734"/>
                  </a:moveTo>
                  <a:cubicBezTo>
                    <a:pt x="198" y="565"/>
                    <a:pt x="286" y="212"/>
                    <a:pt x="185" y="15"/>
                  </a:cubicBezTo>
                  <a:cubicBezTo>
                    <a:pt x="185" y="14"/>
                    <a:pt x="184" y="13"/>
                    <a:pt x="184" y="12"/>
                  </a:cubicBezTo>
                  <a:cubicBezTo>
                    <a:pt x="183" y="10"/>
                    <a:pt x="182" y="8"/>
                    <a:pt x="180" y="6"/>
                  </a:cubicBezTo>
                  <a:cubicBezTo>
                    <a:pt x="178" y="2"/>
                    <a:pt x="174" y="0"/>
                    <a:pt x="170" y="0"/>
                  </a:cubicBezTo>
                  <a:lnTo>
                    <a:pt x="170" y="0"/>
                  </a:lnTo>
                  <a:cubicBezTo>
                    <a:pt x="165" y="0"/>
                    <a:pt x="161" y="2"/>
                    <a:pt x="159" y="6"/>
                  </a:cubicBezTo>
                  <a:lnTo>
                    <a:pt x="155" y="13"/>
                  </a:lnTo>
                  <a:cubicBezTo>
                    <a:pt x="154" y="15"/>
                    <a:pt x="153" y="18"/>
                    <a:pt x="153" y="20"/>
                  </a:cubicBezTo>
                  <a:cubicBezTo>
                    <a:pt x="155" y="38"/>
                    <a:pt x="154" y="54"/>
                    <a:pt x="151" y="69"/>
                  </a:cubicBezTo>
                  <a:cubicBezTo>
                    <a:pt x="139" y="122"/>
                    <a:pt x="97" y="161"/>
                    <a:pt x="47" y="207"/>
                  </a:cubicBezTo>
                  <a:cubicBezTo>
                    <a:pt x="32" y="221"/>
                    <a:pt x="16" y="236"/>
                    <a:pt x="0" y="252"/>
                  </a:cubicBezTo>
                  <a:lnTo>
                    <a:pt x="1" y="251"/>
                  </a:lnTo>
                  <a:cubicBezTo>
                    <a:pt x="4" y="249"/>
                    <a:pt x="7" y="249"/>
                    <a:pt x="11" y="250"/>
                  </a:cubicBezTo>
                  <a:cubicBezTo>
                    <a:pt x="14" y="251"/>
                    <a:pt x="17" y="253"/>
                    <a:pt x="18" y="256"/>
                  </a:cubicBezTo>
                  <a:lnTo>
                    <a:pt x="22" y="264"/>
                  </a:lnTo>
                  <a:cubicBezTo>
                    <a:pt x="22" y="264"/>
                    <a:pt x="22" y="264"/>
                    <a:pt x="22" y="264"/>
                  </a:cubicBezTo>
                  <a:lnTo>
                    <a:pt x="22" y="264"/>
                  </a:lnTo>
                  <a:cubicBezTo>
                    <a:pt x="36" y="251"/>
                    <a:pt x="50" y="237"/>
                    <a:pt x="64" y="225"/>
                  </a:cubicBezTo>
                  <a:cubicBezTo>
                    <a:pt x="120" y="174"/>
                    <a:pt x="169" y="128"/>
                    <a:pt x="178" y="60"/>
                  </a:cubicBezTo>
                  <a:cubicBezTo>
                    <a:pt x="249" y="255"/>
                    <a:pt x="166" y="583"/>
                    <a:pt x="78" y="734"/>
                  </a:cubicBezTo>
                  <a:lnTo>
                    <a:pt x="82" y="769"/>
                  </a:lnTo>
                  <a:cubicBezTo>
                    <a:pt x="82" y="775"/>
                    <a:pt x="80" y="780"/>
                    <a:pt x="75" y="782"/>
                  </a:cubicBezTo>
                  <a:cubicBezTo>
                    <a:pt x="75" y="782"/>
                    <a:pt x="75" y="782"/>
                    <a:pt x="75" y="782"/>
                  </a:cubicBezTo>
                  <a:cubicBezTo>
                    <a:pt x="77" y="781"/>
                    <a:pt x="79" y="780"/>
                    <a:pt x="80" y="778"/>
                  </a:cubicBezTo>
                  <a:cubicBezTo>
                    <a:pt x="88" y="766"/>
                    <a:pt x="97" y="751"/>
                    <a:pt x="106" y="73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4103688" y="3275115"/>
              <a:ext cx="1588" cy="0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3971925" y="3040165"/>
              <a:ext cx="152400" cy="234950"/>
            </a:xfrm>
            <a:custGeom>
              <a:rect b="b" l="l" r="r" t="t"/>
              <a:pathLst>
                <a:path extrusionOk="0" h="747" w="483">
                  <a:moveTo>
                    <a:pt x="453" y="151"/>
                  </a:moveTo>
                  <a:cubicBezTo>
                    <a:pt x="250" y="133"/>
                    <a:pt x="136" y="123"/>
                    <a:pt x="29" y="13"/>
                  </a:cubicBezTo>
                  <a:cubicBezTo>
                    <a:pt x="26" y="10"/>
                    <a:pt x="24" y="8"/>
                    <a:pt x="21" y="5"/>
                  </a:cubicBezTo>
                  <a:cubicBezTo>
                    <a:pt x="17" y="0"/>
                    <a:pt x="9" y="0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1" y="19"/>
                    <a:pt x="2" y="21"/>
                    <a:pt x="3" y="22"/>
                  </a:cubicBezTo>
                  <a:cubicBezTo>
                    <a:pt x="12" y="32"/>
                    <a:pt x="22" y="43"/>
                    <a:pt x="32" y="54"/>
                  </a:cubicBezTo>
                  <a:cubicBezTo>
                    <a:pt x="43" y="66"/>
                    <a:pt x="55" y="79"/>
                    <a:pt x="68" y="92"/>
                  </a:cubicBezTo>
                  <a:cubicBezTo>
                    <a:pt x="133" y="160"/>
                    <a:pt x="207" y="237"/>
                    <a:pt x="237" y="306"/>
                  </a:cubicBezTo>
                  <a:cubicBezTo>
                    <a:pt x="259" y="356"/>
                    <a:pt x="269" y="408"/>
                    <a:pt x="280" y="459"/>
                  </a:cubicBezTo>
                  <a:cubicBezTo>
                    <a:pt x="283" y="475"/>
                    <a:pt x="286" y="492"/>
                    <a:pt x="290" y="508"/>
                  </a:cubicBezTo>
                  <a:cubicBezTo>
                    <a:pt x="290" y="509"/>
                    <a:pt x="291" y="510"/>
                    <a:pt x="291" y="511"/>
                  </a:cubicBezTo>
                  <a:cubicBezTo>
                    <a:pt x="292" y="515"/>
                    <a:pt x="293" y="520"/>
                    <a:pt x="294" y="524"/>
                  </a:cubicBezTo>
                  <a:cubicBezTo>
                    <a:pt x="294" y="526"/>
                    <a:pt x="295" y="527"/>
                    <a:pt x="295" y="529"/>
                  </a:cubicBezTo>
                  <a:cubicBezTo>
                    <a:pt x="296" y="533"/>
                    <a:pt x="297" y="537"/>
                    <a:pt x="298" y="541"/>
                  </a:cubicBezTo>
                  <a:cubicBezTo>
                    <a:pt x="299" y="543"/>
                    <a:pt x="299" y="545"/>
                    <a:pt x="300" y="547"/>
                  </a:cubicBezTo>
                  <a:cubicBezTo>
                    <a:pt x="301" y="551"/>
                    <a:pt x="302" y="554"/>
                    <a:pt x="303" y="558"/>
                  </a:cubicBezTo>
                  <a:cubicBezTo>
                    <a:pt x="304" y="560"/>
                    <a:pt x="304" y="563"/>
                    <a:pt x="305" y="565"/>
                  </a:cubicBezTo>
                  <a:cubicBezTo>
                    <a:pt x="306" y="569"/>
                    <a:pt x="307" y="572"/>
                    <a:pt x="308" y="575"/>
                  </a:cubicBezTo>
                  <a:cubicBezTo>
                    <a:pt x="309" y="578"/>
                    <a:pt x="310" y="580"/>
                    <a:pt x="311" y="583"/>
                  </a:cubicBezTo>
                  <a:cubicBezTo>
                    <a:pt x="312" y="586"/>
                    <a:pt x="313" y="590"/>
                    <a:pt x="314" y="593"/>
                  </a:cubicBezTo>
                  <a:cubicBezTo>
                    <a:pt x="315" y="596"/>
                    <a:pt x="316" y="598"/>
                    <a:pt x="318" y="601"/>
                  </a:cubicBezTo>
                  <a:cubicBezTo>
                    <a:pt x="319" y="604"/>
                    <a:pt x="320" y="607"/>
                    <a:pt x="321" y="610"/>
                  </a:cubicBezTo>
                  <a:cubicBezTo>
                    <a:pt x="322" y="613"/>
                    <a:pt x="324" y="616"/>
                    <a:pt x="325" y="619"/>
                  </a:cubicBezTo>
                  <a:cubicBezTo>
                    <a:pt x="326" y="622"/>
                    <a:pt x="328" y="625"/>
                    <a:pt x="329" y="628"/>
                  </a:cubicBezTo>
                  <a:cubicBezTo>
                    <a:pt x="330" y="631"/>
                    <a:pt x="332" y="634"/>
                    <a:pt x="333" y="637"/>
                  </a:cubicBezTo>
                  <a:cubicBezTo>
                    <a:pt x="335" y="640"/>
                    <a:pt x="336" y="642"/>
                    <a:pt x="338" y="645"/>
                  </a:cubicBezTo>
                  <a:cubicBezTo>
                    <a:pt x="339" y="648"/>
                    <a:pt x="341" y="652"/>
                    <a:pt x="343" y="655"/>
                  </a:cubicBezTo>
                  <a:cubicBezTo>
                    <a:pt x="345" y="657"/>
                    <a:pt x="346" y="660"/>
                    <a:pt x="347" y="662"/>
                  </a:cubicBezTo>
                  <a:cubicBezTo>
                    <a:pt x="350" y="666"/>
                    <a:pt x="352" y="669"/>
                    <a:pt x="354" y="673"/>
                  </a:cubicBezTo>
                  <a:cubicBezTo>
                    <a:pt x="355" y="675"/>
                    <a:pt x="357" y="677"/>
                    <a:pt x="358" y="680"/>
                  </a:cubicBezTo>
                  <a:cubicBezTo>
                    <a:pt x="361" y="683"/>
                    <a:pt x="363" y="687"/>
                    <a:pt x="366" y="690"/>
                  </a:cubicBezTo>
                  <a:cubicBezTo>
                    <a:pt x="368" y="692"/>
                    <a:pt x="369" y="695"/>
                    <a:pt x="371" y="697"/>
                  </a:cubicBezTo>
                  <a:cubicBezTo>
                    <a:pt x="374" y="700"/>
                    <a:pt x="377" y="704"/>
                    <a:pt x="380" y="708"/>
                  </a:cubicBezTo>
                  <a:cubicBezTo>
                    <a:pt x="381" y="710"/>
                    <a:pt x="383" y="712"/>
                    <a:pt x="384" y="714"/>
                  </a:cubicBezTo>
                  <a:cubicBezTo>
                    <a:pt x="388" y="718"/>
                    <a:pt x="391" y="722"/>
                    <a:pt x="395" y="726"/>
                  </a:cubicBezTo>
                  <a:cubicBezTo>
                    <a:pt x="397" y="727"/>
                    <a:pt x="398" y="729"/>
                    <a:pt x="399" y="730"/>
                  </a:cubicBezTo>
                  <a:cubicBezTo>
                    <a:pt x="404" y="736"/>
                    <a:pt x="410" y="741"/>
                    <a:pt x="415" y="746"/>
                  </a:cubicBezTo>
                  <a:cubicBezTo>
                    <a:pt x="416" y="747"/>
                    <a:pt x="416" y="747"/>
                    <a:pt x="416" y="747"/>
                  </a:cubicBezTo>
                  <a:cubicBezTo>
                    <a:pt x="413" y="744"/>
                    <a:pt x="411" y="740"/>
                    <a:pt x="411" y="736"/>
                  </a:cubicBezTo>
                  <a:lnTo>
                    <a:pt x="414" y="710"/>
                  </a:lnTo>
                  <a:cubicBezTo>
                    <a:pt x="340" y="630"/>
                    <a:pt x="322" y="544"/>
                    <a:pt x="304" y="454"/>
                  </a:cubicBezTo>
                  <a:cubicBezTo>
                    <a:pt x="294" y="402"/>
                    <a:pt x="283" y="348"/>
                    <a:pt x="260" y="296"/>
                  </a:cubicBezTo>
                  <a:cubicBezTo>
                    <a:pt x="254" y="281"/>
                    <a:pt x="245" y="266"/>
                    <a:pt x="235" y="250"/>
                  </a:cubicBezTo>
                  <a:lnTo>
                    <a:pt x="231" y="249"/>
                  </a:lnTo>
                  <a:cubicBezTo>
                    <a:pt x="225" y="246"/>
                    <a:pt x="222" y="240"/>
                    <a:pt x="224" y="234"/>
                  </a:cubicBezTo>
                  <a:cubicBezTo>
                    <a:pt x="195" y="193"/>
                    <a:pt x="158" y="151"/>
                    <a:pt x="121" y="111"/>
                  </a:cubicBezTo>
                  <a:cubicBezTo>
                    <a:pt x="209" y="154"/>
                    <a:pt x="311" y="163"/>
                    <a:pt x="451" y="176"/>
                  </a:cubicBezTo>
                  <a:lnTo>
                    <a:pt x="465" y="177"/>
                  </a:lnTo>
                  <a:lnTo>
                    <a:pt x="468" y="170"/>
                  </a:lnTo>
                  <a:cubicBezTo>
                    <a:pt x="468" y="170"/>
                    <a:pt x="468" y="170"/>
                    <a:pt x="468" y="170"/>
                  </a:cubicBezTo>
                  <a:lnTo>
                    <a:pt x="470" y="162"/>
                  </a:lnTo>
                  <a:cubicBezTo>
                    <a:pt x="471" y="159"/>
                    <a:pt x="473" y="157"/>
                    <a:pt x="476" y="155"/>
                  </a:cubicBezTo>
                  <a:lnTo>
                    <a:pt x="483" y="151"/>
                  </a:lnTo>
                  <a:lnTo>
                    <a:pt x="479" y="153"/>
                  </a:lnTo>
                  <a:lnTo>
                    <a:pt x="453" y="151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4041775" y="3110015"/>
              <a:ext cx="71438" cy="34925"/>
            </a:xfrm>
            <a:custGeom>
              <a:rect b="b" l="l" r="r" t="t"/>
              <a:pathLst>
                <a:path extrusionOk="0" h="111" w="225">
                  <a:moveTo>
                    <a:pt x="19" y="3"/>
                  </a:moveTo>
                  <a:cubicBezTo>
                    <a:pt x="12" y="0"/>
                    <a:pt x="5" y="3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7"/>
                    <a:pt x="3" y="23"/>
                    <a:pt x="9" y="26"/>
                  </a:cubicBezTo>
                  <a:lnTo>
                    <a:pt x="13" y="27"/>
                  </a:lnTo>
                  <a:lnTo>
                    <a:pt x="205" y="110"/>
                  </a:lnTo>
                  <a:cubicBezTo>
                    <a:pt x="206" y="111"/>
                    <a:pt x="208" y="111"/>
                    <a:pt x="209" y="111"/>
                  </a:cubicBezTo>
                  <a:cubicBezTo>
                    <a:pt x="211" y="111"/>
                    <a:pt x="213" y="111"/>
                    <a:pt x="215" y="110"/>
                  </a:cubicBezTo>
                  <a:cubicBezTo>
                    <a:pt x="218" y="109"/>
                    <a:pt x="220" y="106"/>
                    <a:pt x="221" y="103"/>
                  </a:cubicBezTo>
                  <a:lnTo>
                    <a:pt x="225" y="90"/>
                  </a:lnTo>
                  <a:cubicBezTo>
                    <a:pt x="223" y="81"/>
                    <a:pt x="220" y="68"/>
                    <a:pt x="214" y="50"/>
                  </a:cubicBezTo>
                  <a:cubicBezTo>
                    <a:pt x="214" y="48"/>
                    <a:pt x="214" y="45"/>
                    <a:pt x="214" y="43"/>
                  </a:cubicBezTo>
                  <a:lnTo>
                    <a:pt x="202" y="82"/>
                  </a:lnTo>
                  <a:lnTo>
                    <a:pt x="19" y="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4133850" y="3052865"/>
              <a:ext cx="55563" cy="74612"/>
            </a:xfrm>
            <a:custGeom>
              <a:rect b="b" l="l" r="r" t="t"/>
              <a:pathLst>
                <a:path extrusionOk="0" h="235" w="178">
                  <a:moveTo>
                    <a:pt x="37" y="186"/>
                  </a:moveTo>
                  <a:cubicBezTo>
                    <a:pt x="38" y="188"/>
                    <a:pt x="39" y="191"/>
                    <a:pt x="38" y="193"/>
                  </a:cubicBezTo>
                  <a:cubicBezTo>
                    <a:pt x="36" y="208"/>
                    <a:pt x="35" y="220"/>
                    <a:pt x="33" y="231"/>
                  </a:cubicBezTo>
                  <a:cubicBezTo>
                    <a:pt x="35" y="233"/>
                    <a:pt x="38" y="234"/>
                    <a:pt x="41" y="234"/>
                  </a:cubicBezTo>
                  <a:cubicBezTo>
                    <a:pt x="46" y="235"/>
                    <a:pt x="50" y="232"/>
                    <a:pt x="52" y="228"/>
                  </a:cubicBezTo>
                  <a:cubicBezTo>
                    <a:pt x="67" y="202"/>
                    <a:pt x="84" y="176"/>
                    <a:pt x="99" y="150"/>
                  </a:cubicBezTo>
                  <a:cubicBezTo>
                    <a:pt x="131" y="99"/>
                    <a:pt x="161" y="51"/>
                    <a:pt x="176" y="19"/>
                  </a:cubicBezTo>
                  <a:cubicBezTo>
                    <a:pt x="178" y="13"/>
                    <a:pt x="176" y="6"/>
                    <a:pt x="169" y="3"/>
                  </a:cubicBezTo>
                  <a:cubicBezTo>
                    <a:pt x="163" y="0"/>
                    <a:pt x="156" y="3"/>
                    <a:pt x="153" y="9"/>
                  </a:cubicBezTo>
                  <a:cubicBezTo>
                    <a:pt x="139" y="39"/>
                    <a:pt x="110" y="87"/>
                    <a:pt x="78" y="137"/>
                  </a:cubicBezTo>
                  <a:cubicBezTo>
                    <a:pt x="66" y="156"/>
                    <a:pt x="54" y="176"/>
                    <a:pt x="42" y="196"/>
                  </a:cubicBezTo>
                  <a:lnTo>
                    <a:pt x="0" y="114"/>
                  </a:lnTo>
                  <a:lnTo>
                    <a:pt x="0" y="114"/>
                  </a:lnTo>
                  <a:cubicBezTo>
                    <a:pt x="0" y="114"/>
                    <a:pt x="0" y="114"/>
                    <a:pt x="0" y="114"/>
                  </a:cubicBezTo>
                  <a:lnTo>
                    <a:pt x="37" y="186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4114800" y="3092552"/>
              <a:ext cx="4763" cy="15875"/>
            </a:xfrm>
            <a:custGeom>
              <a:rect b="b" l="l" r="r" t="t"/>
              <a:pathLst>
                <a:path extrusionOk="0" h="50" w="16">
                  <a:moveTo>
                    <a:pt x="13" y="7"/>
                  </a:moveTo>
                  <a:lnTo>
                    <a:pt x="0" y="50"/>
                  </a:lnTo>
                  <a:lnTo>
                    <a:pt x="16" y="0"/>
                  </a:lnTo>
                  <a:cubicBezTo>
                    <a:pt x="16" y="0"/>
                    <a:pt x="16" y="0"/>
                    <a:pt x="16" y="0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4102100" y="3084615"/>
              <a:ext cx="50800" cy="190501"/>
            </a:xfrm>
            <a:custGeom>
              <a:rect b="b" l="l" r="r" t="t"/>
              <a:pathLst>
                <a:path extrusionOk="0" h="606" w="162">
                  <a:moveTo>
                    <a:pt x="40" y="176"/>
                  </a:moveTo>
                  <a:cubicBezTo>
                    <a:pt x="43" y="169"/>
                    <a:pt x="50" y="166"/>
                    <a:pt x="57" y="168"/>
                  </a:cubicBezTo>
                  <a:cubicBezTo>
                    <a:pt x="59" y="169"/>
                    <a:pt x="61" y="170"/>
                    <a:pt x="63" y="170"/>
                  </a:cubicBezTo>
                  <a:cubicBezTo>
                    <a:pt x="60" y="161"/>
                    <a:pt x="57" y="147"/>
                    <a:pt x="50" y="126"/>
                  </a:cubicBezTo>
                  <a:lnTo>
                    <a:pt x="82" y="30"/>
                  </a:lnTo>
                  <a:lnTo>
                    <a:pt x="82" y="30"/>
                  </a:lnTo>
                  <a:lnTo>
                    <a:pt x="115" y="95"/>
                  </a:lnTo>
                  <a:cubicBezTo>
                    <a:pt x="110" y="133"/>
                    <a:pt x="108" y="153"/>
                    <a:pt x="106" y="164"/>
                  </a:cubicBezTo>
                  <a:cubicBezTo>
                    <a:pt x="107" y="164"/>
                    <a:pt x="107" y="163"/>
                    <a:pt x="108" y="162"/>
                  </a:cubicBezTo>
                  <a:cubicBezTo>
                    <a:pt x="111" y="156"/>
                    <a:pt x="119" y="154"/>
                    <a:pt x="125" y="158"/>
                  </a:cubicBezTo>
                  <a:cubicBezTo>
                    <a:pt x="131" y="161"/>
                    <a:pt x="133" y="169"/>
                    <a:pt x="129" y="175"/>
                  </a:cubicBezTo>
                  <a:cubicBezTo>
                    <a:pt x="123" y="185"/>
                    <a:pt x="115" y="191"/>
                    <a:pt x="107" y="195"/>
                  </a:cubicBezTo>
                  <a:cubicBezTo>
                    <a:pt x="112" y="239"/>
                    <a:pt x="115" y="284"/>
                    <a:pt x="118" y="327"/>
                  </a:cubicBezTo>
                  <a:cubicBezTo>
                    <a:pt x="122" y="380"/>
                    <a:pt x="126" y="431"/>
                    <a:pt x="132" y="481"/>
                  </a:cubicBezTo>
                  <a:lnTo>
                    <a:pt x="136" y="515"/>
                  </a:lnTo>
                  <a:lnTo>
                    <a:pt x="28" y="571"/>
                  </a:lnTo>
                  <a:lnTo>
                    <a:pt x="34" y="512"/>
                  </a:lnTo>
                  <a:cubicBezTo>
                    <a:pt x="44" y="409"/>
                    <a:pt x="55" y="304"/>
                    <a:pt x="66" y="198"/>
                  </a:cubicBezTo>
                  <a:cubicBezTo>
                    <a:pt x="58" y="196"/>
                    <a:pt x="52" y="193"/>
                    <a:pt x="48" y="192"/>
                  </a:cubicBezTo>
                  <a:cubicBezTo>
                    <a:pt x="41" y="189"/>
                    <a:pt x="38" y="182"/>
                    <a:pt x="40" y="176"/>
                  </a:cubicBezTo>
                  <a:close/>
                  <a:moveTo>
                    <a:pt x="162" y="520"/>
                  </a:moveTo>
                  <a:lnTo>
                    <a:pt x="158" y="485"/>
                  </a:lnTo>
                  <a:lnTo>
                    <a:pt x="157" y="478"/>
                  </a:lnTo>
                  <a:cubicBezTo>
                    <a:pt x="151" y="428"/>
                    <a:pt x="147" y="378"/>
                    <a:pt x="143" y="325"/>
                  </a:cubicBezTo>
                  <a:cubicBezTo>
                    <a:pt x="140" y="276"/>
                    <a:pt x="136" y="226"/>
                    <a:pt x="131" y="176"/>
                  </a:cubicBezTo>
                  <a:cubicBezTo>
                    <a:pt x="130" y="173"/>
                    <a:pt x="132" y="158"/>
                    <a:pt x="135" y="132"/>
                  </a:cubicBezTo>
                  <a:cubicBezTo>
                    <a:pt x="137" y="121"/>
                    <a:pt x="138" y="109"/>
                    <a:pt x="140" y="94"/>
                  </a:cubicBezTo>
                  <a:cubicBezTo>
                    <a:pt x="141" y="92"/>
                    <a:pt x="140" y="89"/>
                    <a:pt x="139" y="87"/>
                  </a:cubicBezTo>
                  <a:lnTo>
                    <a:pt x="102" y="15"/>
                  </a:lnTo>
                  <a:lnTo>
                    <a:pt x="98" y="7"/>
                  </a:lnTo>
                  <a:cubicBezTo>
                    <a:pt x="97" y="4"/>
                    <a:pt x="94" y="2"/>
                    <a:pt x="91" y="1"/>
                  </a:cubicBezTo>
                  <a:cubicBezTo>
                    <a:pt x="87" y="0"/>
                    <a:pt x="84" y="0"/>
                    <a:pt x="81" y="2"/>
                  </a:cubicBezTo>
                  <a:lnTo>
                    <a:pt x="80" y="3"/>
                  </a:lnTo>
                  <a:lnTo>
                    <a:pt x="72" y="7"/>
                  </a:lnTo>
                  <a:lnTo>
                    <a:pt x="65" y="11"/>
                  </a:lnTo>
                  <a:cubicBezTo>
                    <a:pt x="62" y="13"/>
                    <a:pt x="60" y="15"/>
                    <a:pt x="59" y="18"/>
                  </a:cubicBezTo>
                  <a:lnTo>
                    <a:pt x="57" y="26"/>
                  </a:lnTo>
                  <a:lnTo>
                    <a:pt x="41" y="76"/>
                  </a:lnTo>
                  <a:lnTo>
                    <a:pt x="25" y="122"/>
                  </a:lnTo>
                  <a:cubicBezTo>
                    <a:pt x="25" y="122"/>
                    <a:pt x="25" y="122"/>
                    <a:pt x="25" y="122"/>
                  </a:cubicBezTo>
                  <a:cubicBezTo>
                    <a:pt x="25" y="124"/>
                    <a:pt x="25" y="127"/>
                    <a:pt x="25" y="129"/>
                  </a:cubicBezTo>
                  <a:cubicBezTo>
                    <a:pt x="31" y="147"/>
                    <a:pt x="34" y="160"/>
                    <a:pt x="36" y="169"/>
                  </a:cubicBezTo>
                  <a:cubicBezTo>
                    <a:pt x="41" y="186"/>
                    <a:pt x="41" y="191"/>
                    <a:pt x="41" y="191"/>
                  </a:cubicBezTo>
                  <a:cubicBezTo>
                    <a:pt x="31" y="299"/>
                    <a:pt x="20" y="406"/>
                    <a:pt x="9" y="509"/>
                  </a:cubicBezTo>
                  <a:lnTo>
                    <a:pt x="3" y="566"/>
                  </a:lnTo>
                  <a:lnTo>
                    <a:pt x="0" y="592"/>
                  </a:lnTo>
                  <a:cubicBezTo>
                    <a:pt x="0" y="596"/>
                    <a:pt x="2" y="600"/>
                    <a:pt x="5" y="603"/>
                  </a:cubicBezTo>
                  <a:cubicBezTo>
                    <a:pt x="5" y="603"/>
                    <a:pt x="6" y="603"/>
                    <a:pt x="6" y="604"/>
                  </a:cubicBezTo>
                  <a:cubicBezTo>
                    <a:pt x="6" y="604"/>
                    <a:pt x="6" y="604"/>
                    <a:pt x="7" y="604"/>
                  </a:cubicBezTo>
                  <a:cubicBezTo>
                    <a:pt x="9" y="605"/>
                    <a:pt x="11" y="606"/>
                    <a:pt x="13" y="606"/>
                  </a:cubicBezTo>
                  <a:cubicBezTo>
                    <a:pt x="15" y="606"/>
                    <a:pt x="17" y="605"/>
                    <a:pt x="18" y="604"/>
                  </a:cubicBezTo>
                  <a:cubicBezTo>
                    <a:pt x="18" y="604"/>
                    <a:pt x="19" y="604"/>
                    <a:pt x="19" y="604"/>
                  </a:cubicBezTo>
                  <a:lnTo>
                    <a:pt x="155" y="533"/>
                  </a:lnTo>
                  <a:cubicBezTo>
                    <a:pt x="160" y="531"/>
                    <a:pt x="162" y="526"/>
                    <a:pt x="162" y="52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4113213" y="3133827"/>
              <a:ext cx="30163" cy="14287"/>
            </a:xfrm>
            <a:custGeom>
              <a:rect b="b" l="l" r="r" t="t"/>
              <a:pathLst>
                <a:path extrusionOk="0" h="46" w="95">
                  <a:moveTo>
                    <a:pt x="10" y="38"/>
                  </a:moveTo>
                  <a:cubicBezTo>
                    <a:pt x="14" y="39"/>
                    <a:pt x="20" y="42"/>
                    <a:pt x="28" y="44"/>
                  </a:cubicBezTo>
                  <a:cubicBezTo>
                    <a:pt x="34" y="45"/>
                    <a:pt x="40" y="46"/>
                    <a:pt x="47" y="46"/>
                  </a:cubicBezTo>
                  <a:cubicBezTo>
                    <a:pt x="54" y="46"/>
                    <a:pt x="62" y="45"/>
                    <a:pt x="69" y="41"/>
                  </a:cubicBezTo>
                  <a:cubicBezTo>
                    <a:pt x="77" y="37"/>
                    <a:pt x="85" y="31"/>
                    <a:pt x="91" y="21"/>
                  </a:cubicBezTo>
                  <a:cubicBezTo>
                    <a:pt x="95" y="15"/>
                    <a:pt x="93" y="7"/>
                    <a:pt x="87" y="4"/>
                  </a:cubicBezTo>
                  <a:cubicBezTo>
                    <a:pt x="81" y="0"/>
                    <a:pt x="73" y="2"/>
                    <a:pt x="70" y="8"/>
                  </a:cubicBezTo>
                  <a:cubicBezTo>
                    <a:pt x="69" y="9"/>
                    <a:pt x="69" y="10"/>
                    <a:pt x="68" y="10"/>
                  </a:cubicBezTo>
                  <a:cubicBezTo>
                    <a:pt x="62" y="19"/>
                    <a:pt x="53" y="26"/>
                    <a:pt x="25" y="16"/>
                  </a:cubicBezTo>
                  <a:cubicBezTo>
                    <a:pt x="23" y="16"/>
                    <a:pt x="21" y="15"/>
                    <a:pt x="19" y="14"/>
                  </a:cubicBezTo>
                  <a:cubicBezTo>
                    <a:pt x="12" y="12"/>
                    <a:pt x="5" y="15"/>
                    <a:pt x="2" y="22"/>
                  </a:cubicBezTo>
                  <a:cubicBezTo>
                    <a:pt x="0" y="28"/>
                    <a:pt x="3" y="35"/>
                    <a:pt x="10" y="3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3997325" y="3110015"/>
              <a:ext cx="84138" cy="165100"/>
            </a:xfrm>
            <a:custGeom>
              <a:rect b="b" l="l" r="r" t="t"/>
              <a:pathLst>
                <a:path extrusionOk="0" h="528" w="264">
                  <a:moveTo>
                    <a:pt x="260" y="509"/>
                  </a:moveTo>
                  <a:lnTo>
                    <a:pt x="77" y="233"/>
                  </a:lnTo>
                  <a:lnTo>
                    <a:pt x="93" y="174"/>
                  </a:lnTo>
                  <a:cubicBezTo>
                    <a:pt x="93" y="171"/>
                    <a:pt x="93" y="168"/>
                    <a:pt x="92" y="166"/>
                  </a:cubicBezTo>
                  <a:lnTo>
                    <a:pt x="26" y="10"/>
                  </a:lnTo>
                  <a:cubicBezTo>
                    <a:pt x="23" y="3"/>
                    <a:pt x="15" y="0"/>
                    <a:pt x="9" y="3"/>
                  </a:cubicBezTo>
                  <a:cubicBezTo>
                    <a:pt x="3" y="6"/>
                    <a:pt x="0" y="13"/>
                    <a:pt x="3" y="19"/>
                  </a:cubicBezTo>
                  <a:lnTo>
                    <a:pt x="67" y="172"/>
                  </a:lnTo>
                  <a:lnTo>
                    <a:pt x="51" y="231"/>
                  </a:lnTo>
                  <a:cubicBezTo>
                    <a:pt x="50" y="235"/>
                    <a:pt x="51" y="239"/>
                    <a:pt x="53" y="242"/>
                  </a:cubicBezTo>
                  <a:lnTo>
                    <a:pt x="239" y="523"/>
                  </a:lnTo>
                  <a:cubicBezTo>
                    <a:pt x="242" y="526"/>
                    <a:pt x="245" y="528"/>
                    <a:pt x="250" y="528"/>
                  </a:cubicBezTo>
                  <a:cubicBezTo>
                    <a:pt x="252" y="528"/>
                    <a:pt x="254" y="528"/>
                    <a:pt x="256" y="526"/>
                  </a:cubicBezTo>
                  <a:cubicBezTo>
                    <a:pt x="262" y="522"/>
                    <a:pt x="264" y="515"/>
                    <a:pt x="260" y="50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4192588" y="3033815"/>
              <a:ext cx="31750" cy="166688"/>
            </a:xfrm>
            <a:custGeom>
              <a:rect b="b" l="l" r="r" t="t"/>
              <a:pathLst>
                <a:path extrusionOk="0" h="531" w="100">
                  <a:moveTo>
                    <a:pt x="45" y="187"/>
                  </a:moveTo>
                  <a:lnTo>
                    <a:pt x="73" y="220"/>
                  </a:lnTo>
                  <a:lnTo>
                    <a:pt x="2" y="516"/>
                  </a:lnTo>
                  <a:cubicBezTo>
                    <a:pt x="0" y="523"/>
                    <a:pt x="4" y="529"/>
                    <a:pt x="11" y="531"/>
                  </a:cubicBezTo>
                  <a:cubicBezTo>
                    <a:pt x="12" y="531"/>
                    <a:pt x="13" y="531"/>
                    <a:pt x="14" y="531"/>
                  </a:cubicBezTo>
                  <a:cubicBezTo>
                    <a:pt x="19" y="531"/>
                    <a:pt x="24" y="528"/>
                    <a:pt x="26" y="522"/>
                  </a:cubicBezTo>
                  <a:lnTo>
                    <a:pt x="99" y="220"/>
                  </a:lnTo>
                  <a:cubicBezTo>
                    <a:pt x="100" y="216"/>
                    <a:pt x="99" y="212"/>
                    <a:pt x="97" y="209"/>
                  </a:cubicBezTo>
                  <a:lnTo>
                    <a:pt x="66" y="174"/>
                  </a:lnTo>
                  <a:lnTo>
                    <a:pt x="61" y="13"/>
                  </a:lnTo>
                  <a:cubicBezTo>
                    <a:pt x="60" y="6"/>
                    <a:pt x="54" y="0"/>
                    <a:pt x="48" y="1"/>
                  </a:cubicBezTo>
                  <a:cubicBezTo>
                    <a:pt x="41" y="1"/>
                    <a:pt x="35" y="7"/>
                    <a:pt x="36" y="14"/>
                  </a:cubicBezTo>
                  <a:lnTo>
                    <a:pt x="42" y="179"/>
                  </a:lnTo>
                  <a:cubicBezTo>
                    <a:pt x="42" y="182"/>
                    <a:pt x="43" y="185"/>
                    <a:pt x="45" y="18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17"/>
          <p:cNvGrpSpPr/>
          <p:nvPr/>
        </p:nvGrpSpPr>
        <p:grpSpPr>
          <a:xfrm>
            <a:off x="5356262" y="1565336"/>
            <a:ext cx="351290" cy="563225"/>
            <a:chOff x="4894263" y="2694090"/>
            <a:chExt cx="384175" cy="615950"/>
          </a:xfrm>
        </p:grpSpPr>
        <p:sp>
          <p:nvSpPr>
            <p:cNvPr id="1212" name="Google Shape;1212;p17"/>
            <p:cNvSpPr/>
            <p:nvPr/>
          </p:nvSpPr>
          <p:spPr>
            <a:xfrm>
              <a:off x="4987925" y="3056040"/>
              <a:ext cx="12700" cy="12700"/>
            </a:xfrm>
            <a:custGeom>
              <a:rect b="b" l="l" r="r" t="t"/>
              <a:pathLst>
                <a:path extrusionOk="0" h="37" w="39">
                  <a:moveTo>
                    <a:pt x="2" y="23"/>
                  </a:moveTo>
                  <a:cubicBezTo>
                    <a:pt x="6" y="23"/>
                    <a:pt x="12" y="26"/>
                    <a:pt x="14" y="29"/>
                  </a:cubicBezTo>
                  <a:cubicBezTo>
                    <a:pt x="17" y="32"/>
                    <a:pt x="19" y="35"/>
                    <a:pt x="21" y="37"/>
                  </a:cubicBezTo>
                  <a:cubicBezTo>
                    <a:pt x="26" y="30"/>
                    <a:pt x="33" y="21"/>
                    <a:pt x="39" y="12"/>
                  </a:cubicBezTo>
                  <a:cubicBezTo>
                    <a:pt x="32" y="8"/>
                    <a:pt x="24" y="4"/>
                    <a:pt x="17" y="0"/>
                  </a:cubicBezTo>
                  <a:cubicBezTo>
                    <a:pt x="11" y="9"/>
                    <a:pt x="5" y="17"/>
                    <a:pt x="0" y="24"/>
                  </a:cubicBezTo>
                  <a:cubicBezTo>
                    <a:pt x="1" y="24"/>
                    <a:pt x="1" y="23"/>
                    <a:pt x="2" y="2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5057775" y="3297340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7"/>
            <p:cNvSpPr/>
            <p:nvPr/>
          </p:nvSpPr>
          <p:spPr>
            <a:xfrm>
              <a:off x="5097463" y="3227490"/>
              <a:ext cx="101600" cy="58737"/>
            </a:xfrm>
            <a:custGeom>
              <a:rect b="b" l="l" r="r" t="t"/>
              <a:pathLst>
                <a:path extrusionOk="0" h="186" w="325">
                  <a:moveTo>
                    <a:pt x="312" y="17"/>
                  </a:moveTo>
                  <a:cubicBezTo>
                    <a:pt x="308" y="15"/>
                    <a:pt x="306" y="10"/>
                    <a:pt x="307" y="5"/>
                  </a:cubicBezTo>
                  <a:cubicBezTo>
                    <a:pt x="307" y="3"/>
                    <a:pt x="308" y="2"/>
                    <a:pt x="308" y="0"/>
                  </a:cubicBezTo>
                  <a:cubicBezTo>
                    <a:pt x="279" y="19"/>
                    <a:pt x="248" y="39"/>
                    <a:pt x="215" y="58"/>
                  </a:cubicBezTo>
                  <a:cubicBezTo>
                    <a:pt x="203" y="65"/>
                    <a:pt x="187" y="74"/>
                    <a:pt x="168" y="84"/>
                  </a:cubicBezTo>
                  <a:cubicBezTo>
                    <a:pt x="168" y="90"/>
                    <a:pt x="168" y="96"/>
                    <a:pt x="167" y="102"/>
                  </a:cubicBezTo>
                  <a:cubicBezTo>
                    <a:pt x="167" y="109"/>
                    <a:pt x="162" y="114"/>
                    <a:pt x="155" y="114"/>
                  </a:cubicBezTo>
                  <a:lnTo>
                    <a:pt x="154" y="114"/>
                  </a:lnTo>
                  <a:cubicBezTo>
                    <a:pt x="147" y="114"/>
                    <a:pt x="142" y="108"/>
                    <a:pt x="143" y="101"/>
                  </a:cubicBezTo>
                  <a:cubicBezTo>
                    <a:pt x="143" y="99"/>
                    <a:pt x="143" y="98"/>
                    <a:pt x="143" y="97"/>
                  </a:cubicBezTo>
                  <a:cubicBezTo>
                    <a:pt x="107" y="115"/>
                    <a:pt x="63" y="135"/>
                    <a:pt x="15" y="154"/>
                  </a:cubicBezTo>
                  <a:cubicBezTo>
                    <a:pt x="17" y="156"/>
                    <a:pt x="19" y="158"/>
                    <a:pt x="21" y="160"/>
                  </a:cubicBezTo>
                  <a:cubicBezTo>
                    <a:pt x="24" y="163"/>
                    <a:pt x="25" y="167"/>
                    <a:pt x="25" y="171"/>
                  </a:cubicBezTo>
                  <a:cubicBezTo>
                    <a:pt x="24" y="175"/>
                    <a:pt x="21" y="179"/>
                    <a:pt x="17" y="180"/>
                  </a:cubicBezTo>
                  <a:cubicBezTo>
                    <a:pt x="11" y="182"/>
                    <a:pt x="6" y="184"/>
                    <a:pt x="0" y="186"/>
                  </a:cubicBezTo>
                  <a:cubicBezTo>
                    <a:pt x="75" y="159"/>
                    <a:pt x="151" y="124"/>
                    <a:pt x="228" y="80"/>
                  </a:cubicBezTo>
                  <a:cubicBezTo>
                    <a:pt x="262" y="60"/>
                    <a:pt x="294" y="39"/>
                    <a:pt x="325" y="18"/>
                  </a:cubicBezTo>
                  <a:cubicBezTo>
                    <a:pt x="323" y="19"/>
                    <a:pt x="321" y="20"/>
                    <a:pt x="319" y="20"/>
                  </a:cubicBezTo>
                  <a:cubicBezTo>
                    <a:pt x="317" y="20"/>
                    <a:pt x="314" y="19"/>
                    <a:pt x="312" y="1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7"/>
            <p:cNvSpPr/>
            <p:nvPr/>
          </p:nvSpPr>
          <p:spPr>
            <a:xfrm>
              <a:off x="5078413" y="3290990"/>
              <a:ext cx="4763" cy="1587"/>
            </a:xfrm>
            <a:custGeom>
              <a:rect b="b" l="l" r="r" t="t"/>
              <a:pathLst>
                <a:path extrusionOk="0" h="4" w="12">
                  <a:moveTo>
                    <a:pt x="12" y="0"/>
                  </a:moveTo>
                  <a:cubicBezTo>
                    <a:pt x="8" y="2"/>
                    <a:pt x="4" y="3"/>
                    <a:pt x="0" y="4"/>
                  </a:cubicBezTo>
                  <a:cubicBezTo>
                    <a:pt x="4" y="3"/>
                    <a:pt x="8" y="2"/>
                    <a:pt x="1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4919663" y="3286227"/>
              <a:ext cx="7938" cy="4762"/>
            </a:xfrm>
            <a:custGeom>
              <a:rect b="b" l="l" r="r" t="t"/>
              <a:pathLst>
                <a:path extrusionOk="0" h="14" w="27">
                  <a:moveTo>
                    <a:pt x="27" y="14"/>
                  </a:moveTo>
                  <a:cubicBezTo>
                    <a:pt x="18" y="10"/>
                    <a:pt x="9" y="5"/>
                    <a:pt x="0" y="0"/>
                  </a:cubicBezTo>
                  <a:cubicBezTo>
                    <a:pt x="9" y="5"/>
                    <a:pt x="18" y="10"/>
                    <a:pt x="27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4976813" y="3063977"/>
              <a:ext cx="158750" cy="130175"/>
            </a:xfrm>
            <a:custGeom>
              <a:rect b="b" l="l" r="r" t="t"/>
              <a:pathLst>
                <a:path extrusionOk="0" h="415" w="504">
                  <a:moveTo>
                    <a:pt x="17" y="38"/>
                  </a:moveTo>
                  <a:cubicBezTo>
                    <a:pt x="21" y="39"/>
                    <a:pt x="23" y="43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3"/>
                    <a:pt x="29" y="34"/>
                    <a:pt x="34" y="29"/>
                  </a:cubicBezTo>
                  <a:cubicBezTo>
                    <a:pt x="171" y="206"/>
                    <a:pt x="259" y="304"/>
                    <a:pt x="433" y="405"/>
                  </a:cubicBezTo>
                  <a:cubicBezTo>
                    <a:pt x="457" y="409"/>
                    <a:pt x="480" y="412"/>
                    <a:pt x="504" y="415"/>
                  </a:cubicBezTo>
                  <a:cubicBezTo>
                    <a:pt x="490" y="409"/>
                    <a:pt x="475" y="400"/>
                    <a:pt x="459" y="392"/>
                  </a:cubicBezTo>
                  <a:cubicBezTo>
                    <a:pt x="280" y="290"/>
                    <a:pt x="193" y="193"/>
                    <a:pt x="55" y="14"/>
                  </a:cubicBezTo>
                  <a:cubicBezTo>
                    <a:pt x="53" y="12"/>
                    <a:pt x="51" y="9"/>
                    <a:pt x="48" y="6"/>
                  </a:cubicBezTo>
                  <a:cubicBezTo>
                    <a:pt x="46" y="3"/>
                    <a:pt x="40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25" y="3"/>
                    <a:pt x="17" y="10"/>
                    <a:pt x="12" y="17"/>
                  </a:cubicBezTo>
                  <a:cubicBezTo>
                    <a:pt x="7" y="23"/>
                    <a:pt x="0" y="33"/>
                    <a:pt x="0" y="44"/>
                  </a:cubicBezTo>
                  <a:cubicBezTo>
                    <a:pt x="3" y="41"/>
                    <a:pt x="5" y="39"/>
                    <a:pt x="6" y="38"/>
                  </a:cubicBezTo>
                  <a:cubicBezTo>
                    <a:pt x="9" y="36"/>
                    <a:pt x="13" y="36"/>
                    <a:pt x="17" y="3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4933950" y="3114777"/>
              <a:ext cx="7938" cy="7937"/>
            </a:xfrm>
            <a:custGeom>
              <a:rect b="b" l="l" r="r" t="t"/>
              <a:pathLst>
                <a:path extrusionOk="0" h="26" w="26">
                  <a:moveTo>
                    <a:pt x="0" y="26"/>
                  </a:moveTo>
                  <a:cubicBezTo>
                    <a:pt x="1" y="26"/>
                    <a:pt x="11" y="15"/>
                    <a:pt x="26" y="0"/>
                  </a:cubicBezTo>
                  <a:cubicBezTo>
                    <a:pt x="18" y="8"/>
                    <a:pt x="10" y="16"/>
                    <a:pt x="0" y="2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5149850" y="3027465"/>
              <a:ext cx="39688" cy="161925"/>
            </a:xfrm>
            <a:custGeom>
              <a:rect b="b" l="l" r="r" t="t"/>
              <a:pathLst>
                <a:path extrusionOk="0" h="519" w="126">
                  <a:moveTo>
                    <a:pt x="71" y="430"/>
                  </a:moveTo>
                  <a:cubicBezTo>
                    <a:pt x="75" y="421"/>
                    <a:pt x="78" y="413"/>
                    <a:pt x="80" y="407"/>
                  </a:cubicBezTo>
                  <a:cubicBezTo>
                    <a:pt x="126" y="284"/>
                    <a:pt x="113" y="204"/>
                    <a:pt x="95" y="102"/>
                  </a:cubicBezTo>
                  <a:cubicBezTo>
                    <a:pt x="90" y="70"/>
                    <a:pt x="84" y="38"/>
                    <a:pt x="80" y="1"/>
                  </a:cubicBezTo>
                  <a:lnTo>
                    <a:pt x="80" y="0"/>
                  </a:lnTo>
                  <a:cubicBezTo>
                    <a:pt x="74" y="11"/>
                    <a:pt x="66" y="23"/>
                    <a:pt x="59" y="34"/>
                  </a:cubicBezTo>
                  <a:cubicBezTo>
                    <a:pt x="62" y="60"/>
                    <a:pt x="66" y="83"/>
                    <a:pt x="70" y="106"/>
                  </a:cubicBezTo>
                  <a:cubicBezTo>
                    <a:pt x="87" y="204"/>
                    <a:pt x="101" y="282"/>
                    <a:pt x="57" y="398"/>
                  </a:cubicBezTo>
                  <a:cubicBezTo>
                    <a:pt x="34" y="458"/>
                    <a:pt x="14" y="498"/>
                    <a:pt x="0" y="519"/>
                  </a:cubicBezTo>
                  <a:cubicBezTo>
                    <a:pt x="24" y="493"/>
                    <a:pt x="48" y="463"/>
                    <a:pt x="71" y="43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5149850" y="3195740"/>
              <a:ext cx="4763" cy="6350"/>
            </a:xfrm>
            <a:custGeom>
              <a:rect b="b" l="l" r="r" t="t"/>
              <a:pathLst>
                <a:path extrusionOk="0" h="20" w="17">
                  <a:moveTo>
                    <a:pt x="17" y="0"/>
                  </a:moveTo>
                  <a:cubicBezTo>
                    <a:pt x="11" y="6"/>
                    <a:pt x="6" y="12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5" y="15"/>
                    <a:pt x="11" y="8"/>
                    <a:pt x="17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5133975" y="3202090"/>
              <a:ext cx="7938" cy="1587"/>
            </a:xfrm>
            <a:custGeom>
              <a:rect b="b" l="l" r="r" t="t"/>
              <a:pathLst>
                <a:path extrusionOk="0" h="6" w="28">
                  <a:moveTo>
                    <a:pt x="28" y="6"/>
                  </a:moveTo>
                  <a:cubicBezTo>
                    <a:pt x="28" y="5"/>
                    <a:pt x="28" y="4"/>
                    <a:pt x="28" y="3"/>
                  </a:cubicBezTo>
                  <a:cubicBezTo>
                    <a:pt x="19" y="3"/>
                    <a:pt x="10" y="1"/>
                    <a:pt x="0" y="0"/>
                  </a:cubicBezTo>
                  <a:cubicBezTo>
                    <a:pt x="10" y="4"/>
                    <a:pt x="20" y="6"/>
                    <a:pt x="28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5200650" y="3013177"/>
              <a:ext cx="1588" cy="0"/>
            </a:xfrm>
            <a:custGeom>
              <a:rect b="b" l="l" r="r" t="t"/>
              <a:pathLst>
                <a:path extrusionOk="0" h="120000" w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5068888" y="3016352"/>
              <a:ext cx="106363" cy="68262"/>
            </a:xfrm>
            <a:custGeom>
              <a:rect b="b" l="l" r="r" t="t"/>
              <a:pathLst>
                <a:path extrusionOk="0" h="216" w="337">
                  <a:moveTo>
                    <a:pt x="142" y="216"/>
                  </a:moveTo>
                  <a:cubicBezTo>
                    <a:pt x="197" y="216"/>
                    <a:pt x="214" y="198"/>
                    <a:pt x="261" y="140"/>
                  </a:cubicBezTo>
                  <a:cubicBezTo>
                    <a:pt x="283" y="113"/>
                    <a:pt x="300" y="89"/>
                    <a:pt x="316" y="65"/>
                  </a:cubicBezTo>
                  <a:cubicBezTo>
                    <a:pt x="323" y="54"/>
                    <a:pt x="331" y="42"/>
                    <a:pt x="337" y="31"/>
                  </a:cubicBezTo>
                  <a:cubicBezTo>
                    <a:pt x="337" y="31"/>
                    <a:pt x="337" y="31"/>
                    <a:pt x="337" y="31"/>
                  </a:cubicBezTo>
                  <a:lnTo>
                    <a:pt x="327" y="18"/>
                  </a:lnTo>
                  <a:cubicBezTo>
                    <a:pt x="323" y="14"/>
                    <a:pt x="322" y="8"/>
                    <a:pt x="324" y="3"/>
                  </a:cubicBezTo>
                  <a:cubicBezTo>
                    <a:pt x="324" y="3"/>
                    <a:pt x="324" y="3"/>
                    <a:pt x="325" y="2"/>
                  </a:cubicBezTo>
                  <a:cubicBezTo>
                    <a:pt x="325" y="2"/>
                    <a:pt x="325" y="1"/>
                    <a:pt x="325" y="0"/>
                  </a:cubicBezTo>
                  <a:cubicBezTo>
                    <a:pt x="304" y="40"/>
                    <a:pt x="279" y="78"/>
                    <a:pt x="242" y="124"/>
                  </a:cubicBezTo>
                  <a:cubicBezTo>
                    <a:pt x="188" y="191"/>
                    <a:pt x="183" y="197"/>
                    <a:pt x="90" y="188"/>
                  </a:cubicBezTo>
                  <a:cubicBezTo>
                    <a:pt x="62" y="185"/>
                    <a:pt x="35" y="180"/>
                    <a:pt x="9" y="172"/>
                  </a:cubicBezTo>
                  <a:cubicBezTo>
                    <a:pt x="9" y="172"/>
                    <a:pt x="9" y="172"/>
                    <a:pt x="10" y="173"/>
                  </a:cubicBezTo>
                  <a:cubicBezTo>
                    <a:pt x="12" y="176"/>
                    <a:pt x="14" y="180"/>
                    <a:pt x="13" y="184"/>
                  </a:cubicBezTo>
                  <a:cubicBezTo>
                    <a:pt x="12" y="188"/>
                    <a:pt x="9" y="191"/>
                    <a:pt x="5" y="193"/>
                  </a:cubicBezTo>
                  <a:cubicBezTo>
                    <a:pt x="3" y="194"/>
                    <a:pt x="1" y="194"/>
                    <a:pt x="0" y="195"/>
                  </a:cubicBezTo>
                  <a:cubicBezTo>
                    <a:pt x="28" y="203"/>
                    <a:pt x="57" y="209"/>
                    <a:pt x="88" y="212"/>
                  </a:cubicBezTo>
                  <a:cubicBezTo>
                    <a:pt x="110" y="215"/>
                    <a:pt x="127" y="216"/>
                    <a:pt x="142" y="21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5048250" y="3017940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5049838" y="3024290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5172075" y="3011590"/>
              <a:ext cx="1588" cy="3175"/>
            </a:xfrm>
            <a:custGeom>
              <a:rect b="b" l="l" r="r" t="t"/>
              <a:pathLst>
                <a:path extrusionOk="0" h="10" w="5">
                  <a:moveTo>
                    <a:pt x="0" y="10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4" y="3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7"/>
                    <a:pt x="0" y="1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4905375" y="2694090"/>
              <a:ext cx="344489" cy="390525"/>
            </a:xfrm>
            <a:custGeom>
              <a:rect b="b" l="l" r="r" t="t"/>
              <a:pathLst>
                <a:path extrusionOk="0" h="1242" w="1098">
                  <a:moveTo>
                    <a:pt x="401" y="128"/>
                  </a:moveTo>
                  <a:cubicBezTo>
                    <a:pt x="406" y="132"/>
                    <a:pt x="414" y="130"/>
                    <a:pt x="417" y="124"/>
                  </a:cubicBezTo>
                  <a:cubicBezTo>
                    <a:pt x="424" y="113"/>
                    <a:pt x="432" y="103"/>
                    <a:pt x="442" y="91"/>
                  </a:cubicBezTo>
                  <a:lnTo>
                    <a:pt x="458" y="74"/>
                  </a:lnTo>
                  <a:lnTo>
                    <a:pt x="475" y="59"/>
                  </a:lnTo>
                  <a:cubicBezTo>
                    <a:pt x="518" y="31"/>
                    <a:pt x="574" y="25"/>
                    <a:pt x="643" y="41"/>
                  </a:cubicBezTo>
                  <a:cubicBezTo>
                    <a:pt x="785" y="74"/>
                    <a:pt x="936" y="189"/>
                    <a:pt x="987" y="277"/>
                  </a:cubicBezTo>
                  <a:cubicBezTo>
                    <a:pt x="1026" y="343"/>
                    <a:pt x="1098" y="541"/>
                    <a:pt x="925" y="946"/>
                  </a:cubicBezTo>
                  <a:cubicBezTo>
                    <a:pt x="917" y="953"/>
                    <a:pt x="908" y="961"/>
                    <a:pt x="898" y="969"/>
                  </a:cubicBezTo>
                  <a:cubicBezTo>
                    <a:pt x="912" y="935"/>
                    <a:pt x="924" y="899"/>
                    <a:pt x="934" y="862"/>
                  </a:cubicBezTo>
                  <a:cubicBezTo>
                    <a:pt x="934" y="862"/>
                    <a:pt x="934" y="861"/>
                    <a:pt x="934" y="861"/>
                  </a:cubicBezTo>
                  <a:cubicBezTo>
                    <a:pt x="942" y="829"/>
                    <a:pt x="949" y="796"/>
                    <a:pt x="955" y="763"/>
                  </a:cubicBezTo>
                  <a:cubicBezTo>
                    <a:pt x="969" y="683"/>
                    <a:pt x="974" y="616"/>
                    <a:pt x="970" y="545"/>
                  </a:cubicBezTo>
                  <a:cubicBezTo>
                    <a:pt x="968" y="527"/>
                    <a:pt x="961" y="514"/>
                    <a:pt x="948" y="507"/>
                  </a:cubicBezTo>
                  <a:cubicBezTo>
                    <a:pt x="916" y="487"/>
                    <a:pt x="859" y="509"/>
                    <a:pt x="793" y="534"/>
                  </a:cubicBezTo>
                  <a:cubicBezTo>
                    <a:pt x="704" y="569"/>
                    <a:pt x="611" y="605"/>
                    <a:pt x="576" y="541"/>
                  </a:cubicBezTo>
                  <a:cubicBezTo>
                    <a:pt x="574" y="537"/>
                    <a:pt x="570" y="536"/>
                    <a:pt x="565" y="535"/>
                  </a:cubicBezTo>
                  <a:cubicBezTo>
                    <a:pt x="560" y="535"/>
                    <a:pt x="556" y="538"/>
                    <a:pt x="554" y="542"/>
                  </a:cubicBezTo>
                  <a:cubicBezTo>
                    <a:pt x="513" y="605"/>
                    <a:pt x="438" y="724"/>
                    <a:pt x="422" y="873"/>
                  </a:cubicBezTo>
                  <a:cubicBezTo>
                    <a:pt x="411" y="980"/>
                    <a:pt x="431" y="1120"/>
                    <a:pt x="498" y="1202"/>
                  </a:cubicBezTo>
                  <a:cubicBezTo>
                    <a:pt x="481" y="1209"/>
                    <a:pt x="466" y="1213"/>
                    <a:pt x="453" y="1217"/>
                  </a:cubicBezTo>
                  <a:cubicBezTo>
                    <a:pt x="409" y="1192"/>
                    <a:pt x="372" y="1172"/>
                    <a:pt x="339" y="1155"/>
                  </a:cubicBezTo>
                  <a:cubicBezTo>
                    <a:pt x="208" y="1086"/>
                    <a:pt x="153" y="1058"/>
                    <a:pt x="92" y="890"/>
                  </a:cubicBezTo>
                  <a:cubicBezTo>
                    <a:pt x="26" y="644"/>
                    <a:pt x="40" y="454"/>
                    <a:pt x="134" y="293"/>
                  </a:cubicBezTo>
                  <a:cubicBezTo>
                    <a:pt x="174" y="231"/>
                    <a:pt x="310" y="123"/>
                    <a:pt x="379" y="123"/>
                  </a:cubicBezTo>
                  <a:cubicBezTo>
                    <a:pt x="387" y="123"/>
                    <a:pt x="395" y="125"/>
                    <a:pt x="401" y="128"/>
                  </a:cubicBezTo>
                  <a:close/>
                  <a:moveTo>
                    <a:pt x="301" y="1163"/>
                  </a:moveTo>
                  <a:cubicBezTo>
                    <a:pt x="310" y="1168"/>
                    <a:pt x="318" y="1172"/>
                    <a:pt x="327" y="1177"/>
                  </a:cubicBezTo>
                  <a:cubicBezTo>
                    <a:pt x="361" y="1195"/>
                    <a:pt x="400" y="1215"/>
                    <a:pt x="444" y="1241"/>
                  </a:cubicBezTo>
                  <a:cubicBezTo>
                    <a:pt x="446" y="1242"/>
                    <a:pt x="448" y="1242"/>
                    <a:pt x="451" y="1242"/>
                  </a:cubicBezTo>
                  <a:cubicBezTo>
                    <a:pt x="452" y="1242"/>
                    <a:pt x="452" y="1242"/>
                    <a:pt x="453" y="1242"/>
                  </a:cubicBezTo>
                  <a:cubicBezTo>
                    <a:pt x="471" y="1238"/>
                    <a:pt x="493" y="1231"/>
                    <a:pt x="519" y="1221"/>
                  </a:cubicBezTo>
                  <a:cubicBezTo>
                    <a:pt x="520" y="1220"/>
                    <a:pt x="522" y="1220"/>
                    <a:pt x="524" y="1219"/>
                  </a:cubicBezTo>
                  <a:cubicBezTo>
                    <a:pt x="528" y="1217"/>
                    <a:pt x="531" y="1214"/>
                    <a:pt x="532" y="1210"/>
                  </a:cubicBezTo>
                  <a:cubicBezTo>
                    <a:pt x="533" y="1206"/>
                    <a:pt x="531" y="1202"/>
                    <a:pt x="529" y="1199"/>
                  </a:cubicBezTo>
                  <a:cubicBezTo>
                    <a:pt x="528" y="1198"/>
                    <a:pt x="528" y="1198"/>
                    <a:pt x="528" y="1198"/>
                  </a:cubicBezTo>
                  <a:cubicBezTo>
                    <a:pt x="493" y="1161"/>
                    <a:pt x="470" y="1108"/>
                    <a:pt x="457" y="1050"/>
                  </a:cubicBezTo>
                  <a:cubicBezTo>
                    <a:pt x="457" y="1050"/>
                    <a:pt x="457" y="1050"/>
                    <a:pt x="457" y="1049"/>
                  </a:cubicBezTo>
                  <a:cubicBezTo>
                    <a:pt x="455" y="1042"/>
                    <a:pt x="454" y="1035"/>
                    <a:pt x="452" y="1028"/>
                  </a:cubicBezTo>
                  <a:cubicBezTo>
                    <a:pt x="452" y="1028"/>
                    <a:pt x="452" y="1028"/>
                    <a:pt x="452" y="1027"/>
                  </a:cubicBezTo>
                  <a:cubicBezTo>
                    <a:pt x="443" y="976"/>
                    <a:pt x="442" y="922"/>
                    <a:pt x="447" y="875"/>
                  </a:cubicBezTo>
                  <a:cubicBezTo>
                    <a:pt x="461" y="744"/>
                    <a:pt x="524" y="636"/>
                    <a:pt x="566" y="570"/>
                  </a:cubicBezTo>
                  <a:cubicBezTo>
                    <a:pt x="616" y="630"/>
                    <a:pt x="715" y="592"/>
                    <a:pt x="802" y="558"/>
                  </a:cubicBezTo>
                  <a:cubicBezTo>
                    <a:pt x="854" y="538"/>
                    <a:pt x="913" y="515"/>
                    <a:pt x="935" y="528"/>
                  </a:cubicBezTo>
                  <a:cubicBezTo>
                    <a:pt x="939" y="530"/>
                    <a:pt x="944" y="535"/>
                    <a:pt x="945" y="547"/>
                  </a:cubicBezTo>
                  <a:cubicBezTo>
                    <a:pt x="949" y="615"/>
                    <a:pt x="944" y="681"/>
                    <a:pt x="930" y="759"/>
                  </a:cubicBezTo>
                  <a:cubicBezTo>
                    <a:pt x="925" y="791"/>
                    <a:pt x="918" y="822"/>
                    <a:pt x="910" y="853"/>
                  </a:cubicBezTo>
                  <a:cubicBezTo>
                    <a:pt x="910" y="854"/>
                    <a:pt x="910" y="854"/>
                    <a:pt x="910" y="854"/>
                  </a:cubicBezTo>
                  <a:cubicBezTo>
                    <a:pt x="895" y="908"/>
                    <a:pt x="877" y="959"/>
                    <a:pt x="855" y="1006"/>
                  </a:cubicBezTo>
                  <a:cubicBezTo>
                    <a:pt x="854" y="1007"/>
                    <a:pt x="854" y="1009"/>
                    <a:pt x="854" y="1010"/>
                  </a:cubicBezTo>
                  <a:cubicBezTo>
                    <a:pt x="856" y="1008"/>
                    <a:pt x="859" y="1007"/>
                    <a:pt x="863" y="1006"/>
                  </a:cubicBezTo>
                  <a:cubicBezTo>
                    <a:pt x="870" y="1007"/>
                    <a:pt x="878" y="1007"/>
                    <a:pt x="888" y="1008"/>
                  </a:cubicBezTo>
                  <a:cubicBezTo>
                    <a:pt x="909" y="992"/>
                    <a:pt x="928" y="977"/>
                    <a:pt x="944" y="963"/>
                  </a:cubicBezTo>
                  <a:cubicBezTo>
                    <a:pt x="945" y="961"/>
                    <a:pt x="947" y="960"/>
                    <a:pt x="947" y="958"/>
                  </a:cubicBezTo>
                  <a:cubicBezTo>
                    <a:pt x="1073" y="664"/>
                    <a:pt x="1095" y="411"/>
                    <a:pt x="1009" y="264"/>
                  </a:cubicBezTo>
                  <a:cubicBezTo>
                    <a:pt x="955" y="172"/>
                    <a:pt x="797" y="51"/>
                    <a:pt x="649" y="17"/>
                  </a:cubicBezTo>
                  <a:cubicBezTo>
                    <a:pt x="574" y="0"/>
                    <a:pt x="509" y="7"/>
                    <a:pt x="461" y="39"/>
                  </a:cubicBezTo>
                  <a:lnTo>
                    <a:pt x="441" y="55"/>
                  </a:lnTo>
                  <a:lnTo>
                    <a:pt x="424" y="74"/>
                  </a:lnTo>
                  <a:cubicBezTo>
                    <a:pt x="423" y="74"/>
                    <a:pt x="421" y="76"/>
                    <a:pt x="421" y="77"/>
                  </a:cubicBezTo>
                  <a:cubicBezTo>
                    <a:pt x="414" y="85"/>
                    <a:pt x="408" y="93"/>
                    <a:pt x="402" y="102"/>
                  </a:cubicBezTo>
                  <a:cubicBezTo>
                    <a:pt x="317" y="73"/>
                    <a:pt x="151" y="221"/>
                    <a:pt x="113" y="280"/>
                  </a:cubicBezTo>
                  <a:cubicBezTo>
                    <a:pt x="14" y="448"/>
                    <a:pt x="0" y="643"/>
                    <a:pt x="68" y="897"/>
                  </a:cubicBezTo>
                  <a:cubicBezTo>
                    <a:pt x="125" y="1052"/>
                    <a:pt x="178" y="1097"/>
                    <a:pt x="279" y="1151"/>
                  </a:cubicBezTo>
                  <a:cubicBezTo>
                    <a:pt x="286" y="1155"/>
                    <a:pt x="294" y="1159"/>
                    <a:pt x="301" y="116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4894263" y="3075090"/>
              <a:ext cx="211138" cy="234950"/>
            </a:xfrm>
            <a:custGeom>
              <a:rect b="b" l="l" r="r" t="t"/>
              <a:pathLst>
                <a:path extrusionOk="0" h="749" w="669">
                  <a:moveTo>
                    <a:pt x="669" y="656"/>
                  </a:moveTo>
                  <a:cubicBezTo>
                    <a:pt x="669" y="652"/>
                    <a:pt x="668" y="648"/>
                    <a:pt x="665" y="645"/>
                  </a:cubicBezTo>
                  <a:cubicBezTo>
                    <a:pt x="663" y="643"/>
                    <a:pt x="661" y="641"/>
                    <a:pt x="659" y="639"/>
                  </a:cubicBezTo>
                  <a:cubicBezTo>
                    <a:pt x="573" y="554"/>
                    <a:pt x="554" y="462"/>
                    <a:pt x="535" y="365"/>
                  </a:cubicBezTo>
                  <a:lnTo>
                    <a:pt x="534" y="360"/>
                  </a:lnTo>
                  <a:cubicBezTo>
                    <a:pt x="528" y="359"/>
                    <a:pt x="521" y="357"/>
                    <a:pt x="515" y="356"/>
                  </a:cubicBezTo>
                  <a:cubicBezTo>
                    <a:pt x="509" y="354"/>
                    <a:pt x="505" y="347"/>
                    <a:pt x="507" y="340"/>
                  </a:cubicBezTo>
                  <a:cubicBezTo>
                    <a:pt x="507" y="337"/>
                    <a:pt x="509" y="335"/>
                    <a:pt x="512" y="333"/>
                  </a:cubicBezTo>
                  <a:cubicBezTo>
                    <a:pt x="511" y="334"/>
                    <a:pt x="511" y="334"/>
                    <a:pt x="511" y="334"/>
                  </a:cubicBezTo>
                  <a:lnTo>
                    <a:pt x="415" y="396"/>
                  </a:lnTo>
                  <a:cubicBezTo>
                    <a:pt x="421" y="393"/>
                    <a:pt x="429" y="395"/>
                    <a:pt x="432" y="401"/>
                  </a:cubicBezTo>
                  <a:lnTo>
                    <a:pt x="438" y="411"/>
                  </a:lnTo>
                  <a:lnTo>
                    <a:pt x="509" y="365"/>
                  </a:lnTo>
                  <a:lnTo>
                    <a:pt x="510" y="370"/>
                  </a:lnTo>
                  <a:cubicBezTo>
                    <a:pt x="529" y="464"/>
                    <a:pt x="549" y="561"/>
                    <a:pt x="634" y="649"/>
                  </a:cubicBezTo>
                  <a:cubicBezTo>
                    <a:pt x="477" y="706"/>
                    <a:pt x="261" y="749"/>
                    <a:pt x="90" y="650"/>
                  </a:cubicBezTo>
                  <a:cubicBezTo>
                    <a:pt x="33" y="617"/>
                    <a:pt x="29" y="607"/>
                    <a:pt x="29" y="556"/>
                  </a:cubicBezTo>
                  <a:cubicBezTo>
                    <a:pt x="29" y="532"/>
                    <a:pt x="29" y="510"/>
                    <a:pt x="28" y="489"/>
                  </a:cubicBezTo>
                  <a:cubicBezTo>
                    <a:pt x="26" y="359"/>
                    <a:pt x="25" y="300"/>
                    <a:pt x="143" y="167"/>
                  </a:cubicBezTo>
                  <a:cubicBezTo>
                    <a:pt x="154" y="155"/>
                    <a:pt x="232" y="74"/>
                    <a:pt x="267" y="38"/>
                  </a:cubicBezTo>
                  <a:lnTo>
                    <a:pt x="349" y="449"/>
                  </a:lnTo>
                  <a:cubicBezTo>
                    <a:pt x="350" y="453"/>
                    <a:pt x="353" y="457"/>
                    <a:pt x="357" y="458"/>
                  </a:cubicBezTo>
                  <a:cubicBezTo>
                    <a:pt x="360" y="460"/>
                    <a:pt x="365" y="459"/>
                    <a:pt x="368" y="457"/>
                  </a:cubicBezTo>
                  <a:lnTo>
                    <a:pt x="417" y="425"/>
                  </a:lnTo>
                  <a:lnTo>
                    <a:pt x="411" y="413"/>
                  </a:lnTo>
                  <a:cubicBezTo>
                    <a:pt x="407" y="407"/>
                    <a:pt x="409" y="400"/>
                    <a:pt x="415" y="396"/>
                  </a:cubicBezTo>
                  <a:lnTo>
                    <a:pt x="370" y="426"/>
                  </a:lnTo>
                  <a:lnTo>
                    <a:pt x="286" y="11"/>
                  </a:lnTo>
                  <a:cubicBezTo>
                    <a:pt x="286" y="11"/>
                    <a:pt x="286" y="11"/>
                    <a:pt x="286" y="10"/>
                  </a:cubicBezTo>
                  <a:cubicBezTo>
                    <a:pt x="285" y="7"/>
                    <a:pt x="283" y="3"/>
                    <a:pt x="279" y="2"/>
                  </a:cubicBezTo>
                  <a:cubicBezTo>
                    <a:pt x="275" y="0"/>
                    <a:pt x="271" y="0"/>
                    <a:pt x="268" y="2"/>
                  </a:cubicBezTo>
                  <a:cubicBezTo>
                    <a:pt x="267" y="3"/>
                    <a:pt x="265" y="5"/>
                    <a:pt x="262" y="8"/>
                  </a:cubicBezTo>
                  <a:cubicBezTo>
                    <a:pt x="243" y="27"/>
                    <a:pt x="184" y="88"/>
                    <a:pt x="150" y="124"/>
                  </a:cubicBezTo>
                  <a:cubicBezTo>
                    <a:pt x="135" y="139"/>
                    <a:pt x="125" y="150"/>
                    <a:pt x="124" y="150"/>
                  </a:cubicBezTo>
                  <a:cubicBezTo>
                    <a:pt x="0" y="291"/>
                    <a:pt x="1" y="357"/>
                    <a:pt x="3" y="489"/>
                  </a:cubicBezTo>
                  <a:cubicBezTo>
                    <a:pt x="4" y="510"/>
                    <a:pt x="4" y="532"/>
                    <a:pt x="4" y="556"/>
                  </a:cubicBezTo>
                  <a:cubicBezTo>
                    <a:pt x="4" y="618"/>
                    <a:pt x="16" y="636"/>
                    <a:pt x="78" y="672"/>
                  </a:cubicBezTo>
                  <a:cubicBezTo>
                    <a:pt x="87" y="677"/>
                    <a:pt x="96" y="682"/>
                    <a:pt x="105" y="686"/>
                  </a:cubicBezTo>
                  <a:cubicBezTo>
                    <a:pt x="176" y="721"/>
                    <a:pt x="252" y="734"/>
                    <a:pt x="328" y="734"/>
                  </a:cubicBezTo>
                  <a:cubicBezTo>
                    <a:pt x="394" y="734"/>
                    <a:pt x="459" y="724"/>
                    <a:pt x="521" y="709"/>
                  </a:cubicBezTo>
                  <a:cubicBezTo>
                    <a:pt x="521" y="709"/>
                    <a:pt x="521" y="709"/>
                    <a:pt x="522" y="709"/>
                  </a:cubicBezTo>
                  <a:cubicBezTo>
                    <a:pt x="544" y="703"/>
                    <a:pt x="566" y="697"/>
                    <a:pt x="586" y="691"/>
                  </a:cubicBezTo>
                  <a:cubicBezTo>
                    <a:pt x="590" y="690"/>
                    <a:pt x="594" y="689"/>
                    <a:pt x="598" y="687"/>
                  </a:cubicBezTo>
                  <a:cubicBezTo>
                    <a:pt x="614" y="682"/>
                    <a:pt x="629" y="677"/>
                    <a:pt x="644" y="671"/>
                  </a:cubicBezTo>
                  <a:cubicBezTo>
                    <a:pt x="650" y="669"/>
                    <a:pt x="655" y="667"/>
                    <a:pt x="661" y="665"/>
                  </a:cubicBezTo>
                  <a:cubicBezTo>
                    <a:pt x="665" y="664"/>
                    <a:pt x="668" y="660"/>
                    <a:pt x="669" y="65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5022850" y="3198915"/>
              <a:ext cx="53975" cy="85725"/>
            </a:xfrm>
            <a:custGeom>
              <a:rect b="b" l="l" r="r" t="t"/>
              <a:pathLst>
                <a:path extrusionOk="0" h="275" w="170">
                  <a:moveTo>
                    <a:pt x="8" y="3"/>
                  </a:moveTo>
                  <a:cubicBezTo>
                    <a:pt x="2" y="7"/>
                    <a:pt x="0" y="14"/>
                    <a:pt x="4" y="20"/>
                  </a:cubicBezTo>
                  <a:lnTo>
                    <a:pt x="10" y="32"/>
                  </a:lnTo>
                  <a:lnTo>
                    <a:pt x="145" y="268"/>
                  </a:lnTo>
                  <a:cubicBezTo>
                    <a:pt x="147" y="272"/>
                    <a:pt x="152" y="275"/>
                    <a:pt x="156" y="275"/>
                  </a:cubicBezTo>
                  <a:cubicBezTo>
                    <a:pt x="158" y="275"/>
                    <a:pt x="160" y="274"/>
                    <a:pt x="162" y="273"/>
                  </a:cubicBezTo>
                  <a:cubicBezTo>
                    <a:pt x="168" y="270"/>
                    <a:pt x="170" y="262"/>
                    <a:pt x="167" y="256"/>
                  </a:cubicBezTo>
                  <a:lnTo>
                    <a:pt x="31" y="18"/>
                  </a:lnTo>
                  <a:lnTo>
                    <a:pt x="25" y="8"/>
                  </a:lnTo>
                  <a:cubicBezTo>
                    <a:pt x="22" y="2"/>
                    <a:pt x="14" y="0"/>
                    <a:pt x="8" y="3"/>
                  </a:cubicBezTo>
                  <a:lnTo>
                    <a:pt x="8" y="3"/>
                  </a:ln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5170488" y="3011590"/>
              <a:ext cx="107950" cy="222250"/>
            </a:xfrm>
            <a:custGeom>
              <a:rect b="b" l="l" r="r" t="t"/>
              <a:pathLst>
                <a:path extrusionOk="0" h="709" w="346">
                  <a:moveTo>
                    <a:pt x="172" y="335"/>
                  </a:moveTo>
                  <a:cubicBezTo>
                    <a:pt x="178" y="336"/>
                    <a:pt x="183" y="342"/>
                    <a:pt x="183" y="349"/>
                  </a:cubicBezTo>
                  <a:lnTo>
                    <a:pt x="182" y="352"/>
                  </a:lnTo>
                  <a:lnTo>
                    <a:pt x="255" y="357"/>
                  </a:lnTo>
                  <a:cubicBezTo>
                    <a:pt x="260" y="357"/>
                    <a:pt x="265" y="355"/>
                    <a:pt x="267" y="350"/>
                  </a:cubicBezTo>
                  <a:cubicBezTo>
                    <a:pt x="270" y="346"/>
                    <a:pt x="269" y="341"/>
                    <a:pt x="266" y="337"/>
                  </a:cubicBezTo>
                  <a:lnTo>
                    <a:pt x="28" y="27"/>
                  </a:lnTo>
                  <a:cubicBezTo>
                    <a:pt x="29" y="26"/>
                    <a:pt x="29" y="26"/>
                    <a:pt x="29" y="26"/>
                  </a:cubicBezTo>
                  <a:cubicBezTo>
                    <a:pt x="38" y="26"/>
                    <a:pt x="49" y="27"/>
                    <a:pt x="63" y="29"/>
                  </a:cubicBezTo>
                  <a:cubicBezTo>
                    <a:pt x="78" y="30"/>
                    <a:pt x="94" y="32"/>
                    <a:pt x="109" y="36"/>
                  </a:cubicBezTo>
                  <a:cubicBezTo>
                    <a:pt x="217" y="59"/>
                    <a:pt x="319" y="131"/>
                    <a:pt x="319" y="251"/>
                  </a:cubicBezTo>
                  <a:lnTo>
                    <a:pt x="321" y="410"/>
                  </a:lnTo>
                  <a:cubicBezTo>
                    <a:pt x="321" y="475"/>
                    <a:pt x="296" y="563"/>
                    <a:pt x="106" y="672"/>
                  </a:cubicBezTo>
                  <a:cubicBezTo>
                    <a:pt x="106" y="671"/>
                    <a:pt x="106" y="670"/>
                    <a:pt x="106" y="669"/>
                  </a:cubicBezTo>
                  <a:cubicBezTo>
                    <a:pt x="122" y="593"/>
                    <a:pt x="147" y="467"/>
                    <a:pt x="125" y="348"/>
                  </a:cubicBezTo>
                  <a:lnTo>
                    <a:pt x="157" y="350"/>
                  </a:lnTo>
                  <a:lnTo>
                    <a:pt x="158" y="346"/>
                  </a:lnTo>
                  <a:cubicBezTo>
                    <a:pt x="159" y="340"/>
                    <a:pt x="164" y="335"/>
                    <a:pt x="172" y="335"/>
                  </a:cubicBezTo>
                  <a:close/>
                  <a:moveTo>
                    <a:pt x="22" y="0"/>
                  </a:moveTo>
                  <a:cubicBezTo>
                    <a:pt x="18" y="1"/>
                    <a:pt x="15" y="2"/>
                    <a:pt x="13" y="4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7" y="14"/>
                    <a:pt x="5" y="17"/>
                    <a:pt x="3" y="20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8"/>
                    <a:pt x="1" y="34"/>
                    <a:pt x="5" y="38"/>
                  </a:cubicBezTo>
                  <a:lnTo>
                    <a:pt x="15" y="51"/>
                  </a:lnTo>
                  <a:lnTo>
                    <a:pt x="230" y="330"/>
                  </a:lnTo>
                  <a:lnTo>
                    <a:pt x="111" y="322"/>
                  </a:lnTo>
                  <a:cubicBezTo>
                    <a:pt x="110" y="322"/>
                    <a:pt x="110" y="322"/>
                    <a:pt x="110" y="322"/>
                  </a:cubicBezTo>
                  <a:cubicBezTo>
                    <a:pt x="111" y="322"/>
                    <a:pt x="112" y="322"/>
                    <a:pt x="113" y="323"/>
                  </a:cubicBezTo>
                  <a:cubicBezTo>
                    <a:pt x="119" y="326"/>
                    <a:pt x="122" y="334"/>
                    <a:pt x="119" y="340"/>
                  </a:cubicBezTo>
                  <a:cubicBezTo>
                    <a:pt x="114" y="350"/>
                    <a:pt x="108" y="360"/>
                    <a:pt x="103" y="369"/>
                  </a:cubicBezTo>
                  <a:cubicBezTo>
                    <a:pt x="119" y="479"/>
                    <a:pt x="96" y="593"/>
                    <a:pt x="82" y="664"/>
                  </a:cubicBezTo>
                  <a:cubicBezTo>
                    <a:pt x="80" y="673"/>
                    <a:pt x="78" y="681"/>
                    <a:pt x="77" y="689"/>
                  </a:cubicBezTo>
                  <a:cubicBezTo>
                    <a:pt x="77" y="691"/>
                    <a:pt x="76" y="692"/>
                    <a:pt x="76" y="694"/>
                  </a:cubicBezTo>
                  <a:cubicBezTo>
                    <a:pt x="75" y="699"/>
                    <a:pt x="77" y="704"/>
                    <a:pt x="81" y="706"/>
                  </a:cubicBezTo>
                  <a:cubicBezTo>
                    <a:pt x="83" y="708"/>
                    <a:pt x="86" y="709"/>
                    <a:pt x="88" y="709"/>
                  </a:cubicBezTo>
                  <a:cubicBezTo>
                    <a:pt x="90" y="709"/>
                    <a:pt x="92" y="708"/>
                    <a:pt x="94" y="707"/>
                  </a:cubicBezTo>
                  <a:cubicBezTo>
                    <a:pt x="94" y="707"/>
                    <a:pt x="94" y="707"/>
                    <a:pt x="94" y="707"/>
                  </a:cubicBezTo>
                  <a:cubicBezTo>
                    <a:pt x="317" y="586"/>
                    <a:pt x="346" y="485"/>
                    <a:pt x="346" y="410"/>
                  </a:cubicBezTo>
                  <a:lnTo>
                    <a:pt x="346" y="410"/>
                  </a:lnTo>
                  <a:lnTo>
                    <a:pt x="343" y="251"/>
                  </a:lnTo>
                  <a:cubicBezTo>
                    <a:pt x="343" y="112"/>
                    <a:pt x="224" y="31"/>
                    <a:pt x="102" y="9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88" y="7"/>
                    <a:pt x="77" y="5"/>
                    <a:pt x="65" y="4"/>
                  </a:cubicBezTo>
                  <a:cubicBezTo>
                    <a:pt x="59" y="3"/>
                    <a:pt x="53" y="3"/>
                    <a:pt x="47" y="2"/>
                  </a:cubicBezTo>
                  <a:cubicBezTo>
                    <a:pt x="37" y="1"/>
                    <a:pt x="29" y="1"/>
                    <a:pt x="22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5210175" y="3116365"/>
              <a:ext cx="17463" cy="95250"/>
            </a:xfrm>
            <a:custGeom>
              <a:rect b="b" l="l" r="r" t="t"/>
              <a:pathLst>
                <a:path extrusionOk="0" h="305" w="55">
                  <a:moveTo>
                    <a:pt x="30" y="11"/>
                  </a:moveTo>
                  <a:lnTo>
                    <a:pt x="29" y="15"/>
                  </a:lnTo>
                  <a:lnTo>
                    <a:pt x="1" y="292"/>
                  </a:lnTo>
                  <a:cubicBezTo>
                    <a:pt x="0" y="299"/>
                    <a:pt x="5" y="305"/>
                    <a:pt x="12" y="305"/>
                  </a:cubicBezTo>
                  <a:cubicBezTo>
                    <a:pt x="12" y="305"/>
                    <a:pt x="13" y="305"/>
                    <a:pt x="13" y="305"/>
                  </a:cubicBezTo>
                  <a:cubicBezTo>
                    <a:pt x="19" y="305"/>
                    <a:pt x="25" y="301"/>
                    <a:pt x="25" y="294"/>
                  </a:cubicBezTo>
                  <a:lnTo>
                    <a:pt x="54" y="17"/>
                  </a:lnTo>
                  <a:lnTo>
                    <a:pt x="55" y="14"/>
                  </a:lnTo>
                  <a:cubicBezTo>
                    <a:pt x="55" y="7"/>
                    <a:pt x="50" y="1"/>
                    <a:pt x="44" y="0"/>
                  </a:cubicBezTo>
                  <a:cubicBezTo>
                    <a:pt x="36" y="0"/>
                    <a:pt x="31" y="5"/>
                    <a:pt x="30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5053013" y="3111602"/>
              <a:ext cx="155575" cy="90487"/>
            </a:xfrm>
            <a:custGeom>
              <a:rect b="b" l="l" r="r" t="t"/>
              <a:pathLst>
                <a:path extrusionOk="0" h="289" w="492">
                  <a:moveTo>
                    <a:pt x="467" y="7"/>
                  </a:moveTo>
                  <a:cubicBezTo>
                    <a:pt x="436" y="66"/>
                    <a:pt x="407" y="116"/>
                    <a:pt x="376" y="160"/>
                  </a:cubicBezTo>
                  <a:cubicBezTo>
                    <a:pt x="353" y="193"/>
                    <a:pt x="329" y="223"/>
                    <a:pt x="305" y="249"/>
                  </a:cubicBezTo>
                  <a:cubicBezTo>
                    <a:pt x="300" y="255"/>
                    <a:pt x="295" y="260"/>
                    <a:pt x="289" y="265"/>
                  </a:cubicBezTo>
                  <a:cubicBezTo>
                    <a:pt x="280" y="264"/>
                    <a:pt x="270" y="263"/>
                    <a:pt x="261" y="262"/>
                  </a:cubicBezTo>
                  <a:cubicBezTo>
                    <a:pt x="237" y="259"/>
                    <a:pt x="214" y="256"/>
                    <a:pt x="190" y="252"/>
                  </a:cubicBezTo>
                  <a:cubicBezTo>
                    <a:pt x="132" y="243"/>
                    <a:pt x="74" y="231"/>
                    <a:pt x="17" y="215"/>
                  </a:cubicBezTo>
                  <a:cubicBezTo>
                    <a:pt x="13" y="214"/>
                    <a:pt x="10" y="214"/>
                    <a:pt x="7" y="216"/>
                  </a:cubicBezTo>
                  <a:cubicBezTo>
                    <a:pt x="4" y="218"/>
                    <a:pt x="2" y="220"/>
                    <a:pt x="2" y="223"/>
                  </a:cubicBezTo>
                  <a:cubicBezTo>
                    <a:pt x="0" y="230"/>
                    <a:pt x="4" y="237"/>
                    <a:pt x="10" y="239"/>
                  </a:cubicBezTo>
                  <a:cubicBezTo>
                    <a:pt x="16" y="240"/>
                    <a:pt x="23" y="242"/>
                    <a:pt x="29" y="243"/>
                  </a:cubicBezTo>
                  <a:cubicBezTo>
                    <a:pt x="103" y="263"/>
                    <a:pt x="179" y="278"/>
                    <a:pt x="254" y="286"/>
                  </a:cubicBezTo>
                  <a:cubicBezTo>
                    <a:pt x="264" y="287"/>
                    <a:pt x="273" y="289"/>
                    <a:pt x="282" y="289"/>
                  </a:cubicBezTo>
                  <a:cubicBezTo>
                    <a:pt x="282" y="286"/>
                    <a:pt x="282" y="282"/>
                    <a:pt x="282" y="279"/>
                  </a:cubicBezTo>
                  <a:cubicBezTo>
                    <a:pt x="281" y="272"/>
                    <a:pt x="286" y="266"/>
                    <a:pt x="293" y="266"/>
                  </a:cubicBezTo>
                  <a:cubicBezTo>
                    <a:pt x="300" y="265"/>
                    <a:pt x="306" y="270"/>
                    <a:pt x="306" y="277"/>
                  </a:cubicBezTo>
                  <a:cubicBezTo>
                    <a:pt x="307" y="279"/>
                    <a:pt x="307" y="281"/>
                    <a:pt x="307" y="283"/>
                  </a:cubicBezTo>
                  <a:cubicBezTo>
                    <a:pt x="313" y="277"/>
                    <a:pt x="318" y="271"/>
                    <a:pt x="324" y="265"/>
                  </a:cubicBezTo>
                  <a:cubicBezTo>
                    <a:pt x="376" y="209"/>
                    <a:pt x="424" y="139"/>
                    <a:pt x="473" y="48"/>
                  </a:cubicBezTo>
                  <a:cubicBezTo>
                    <a:pt x="478" y="39"/>
                    <a:pt x="484" y="29"/>
                    <a:pt x="489" y="19"/>
                  </a:cubicBezTo>
                  <a:cubicBezTo>
                    <a:pt x="492" y="13"/>
                    <a:pt x="489" y="5"/>
                    <a:pt x="483" y="2"/>
                  </a:cubicBezTo>
                  <a:cubicBezTo>
                    <a:pt x="482" y="1"/>
                    <a:pt x="481" y="1"/>
                    <a:pt x="480" y="1"/>
                  </a:cubicBezTo>
                  <a:cubicBezTo>
                    <a:pt x="475" y="0"/>
                    <a:pt x="469" y="2"/>
                    <a:pt x="467" y="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5141913" y="3195740"/>
              <a:ext cx="9525" cy="68262"/>
            </a:xfrm>
            <a:custGeom>
              <a:rect b="b" l="l" r="r" t="t"/>
              <a:pathLst>
                <a:path extrusionOk="0" h="217" w="29">
                  <a:moveTo>
                    <a:pt x="26" y="20"/>
                  </a:moveTo>
                  <a:cubicBezTo>
                    <a:pt x="26" y="19"/>
                    <a:pt x="26" y="18"/>
                    <a:pt x="26" y="18"/>
                  </a:cubicBezTo>
                  <a:cubicBezTo>
                    <a:pt x="26" y="16"/>
                    <a:pt x="26" y="14"/>
                    <a:pt x="25" y="12"/>
                  </a:cubicBezTo>
                  <a:cubicBezTo>
                    <a:pt x="25" y="5"/>
                    <a:pt x="19" y="0"/>
                    <a:pt x="12" y="1"/>
                  </a:cubicBezTo>
                  <a:cubicBezTo>
                    <a:pt x="5" y="1"/>
                    <a:pt x="0" y="7"/>
                    <a:pt x="1" y="14"/>
                  </a:cubicBezTo>
                  <a:cubicBezTo>
                    <a:pt x="1" y="17"/>
                    <a:pt x="1" y="21"/>
                    <a:pt x="1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4" y="82"/>
                    <a:pt x="4" y="139"/>
                    <a:pt x="1" y="200"/>
                  </a:cubicBezTo>
                  <a:cubicBezTo>
                    <a:pt x="1" y="201"/>
                    <a:pt x="1" y="202"/>
                    <a:pt x="1" y="204"/>
                  </a:cubicBezTo>
                  <a:cubicBezTo>
                    <a:pt x="0" y="211"/>
                    <a:pt x="5" y="217"/>
                    <a:pt x="12" y="217"/>
                  </a:cubicBezTo>
                  <a:lnTo>
                    <a:pt x="13" y="217"/>
                  </a:lnTo>
                  <a:cubicBezTo>
                    <a:pt x="20" y="217"/>
                    <a:pt x="25" y="212"/>
                    <a:pt x="25" y="205"/>
                  </a:cubicBezTo>
                  <a:cubicBezTo>
                    <a:pt x="26" y="199"/>
                    <a:pt x="26" y="193"/>
                    <a:pt x="26" y="187"/>
                  </a:cubicBezTo>
                  <a:cubicBezTo>
                    <a:pt x="29" y="128"/>
                    <a:pt x="29" y="72"/>
                    <a:pt x="26" y="2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17"/>
          <p:cNvGrpSpPr/>
          <p:nvPr/>
        </p:nvGrpSpPr>
        <p:grpSpPr>
          <a:xfrm>
            <a:off x="6246099" y="1605981"/>
            <a:ext cx="419516" cy="479031"/>
            <a:chOff x="5867400" y="2738540"/>
            <a:chExt cx="458788" cy="523875"/>
          </a:xfrm>
        </p:grpSpPr>
        <p:sp>
          <p:nvSpPr>
            <p:cNvPr id="1235" name="Google Shape;1235;p17"/>
            <p:cNvSpPr/>
            <p:nvPr/>
          </p:nvSpPr>
          <p:spPr>
            <a:xfrm>
              <a:off x="5949950" y="2976665"/>
              <a:ext cx="371476" cy="285750"/>
            </a:xfrm>
            <a:custGeom>
              <a:rect b="b" l="l" r="r" t="t"/>
              <a:pathLst>
                <a:path extrusionOk="0" h="912" w="1179">
                  <a:moveTo>
                    <a:pt x="1154" y="15"/>
                  </a:moveTo>
                  <a:lnTo>
                    <a:pt x="1154" y="161"/>
                  </a:lnTo>
                  <a:cubicBezTo>
                    <a:pt x="1154" y="206"/>
                    <a:pt x="1121" y="263"/>
                    <a:pt x="1082" y="285"/>
                  </a:cubicBezTo>
                  <a:lnTo>
                    <a:pt x="55" y="878"/>
                  </a:lnTo>
                  <a:cubicBezTo>
                    <a:pt x="39" y="888"/>
                    <a:pt x="24" y="890"/>
                    <a:pt x="13" y="884"/>
                  </a:cubicBezTo>
                  <a:cubicBezTo>
                    <a:pt x="13" y="884"/>
                    <a:pt x="13" y="884"/>
                    <a:pt x="13" y="884"/>
                  </a:cubicBezTo>
                  <a:cubicBezTo>
                    <a:pt x="19" y="888"/>
                    <a:pt x="20" y="896"/>
                    <a:pt x="17" y="901"/>
                  </a:cubicBezTo>
                  <a:cubicBezTo>
                    <a:pt x="15" y="905"/>
                    <a:pt x="10" y="907"/>
                    <a:pt x="6" y="907"/>
                  </a:cubicBezTo>
                  <a:cubicBezTo>
                    <a:pt x="4" y="907"/>
                    <a:pt x="2" y="906"/>
                    <a:pt x="0" y="905"/>
                  </a:cubicBezTo>
                  <a:cubicBezTo>
                    <a:pt x="8" y="910"/>
                    <a:pt x="17" y="912"/>
                    <a:pt x="27" y="912"/>
                  </a:cubicBezTo>
                  <a:cubicBezTo>
                    <a:pt x="40" y="912"/>
                    <a:pt x="54" y="908"/>
                    <a:pt x="68" y="900"/>
                  </a:cubicBezTo>
                  <a:lnTo>
                    <a:pt x="1095" y="307"/>
                  </a:lnTo>
                  <a:cubicBezTo>
                    <a:pt x="1141" y="280"/>
                    <a:pt x="1179" y="215"/>
                    <a:pt x="1179" y="161"/>
                  </a:cubicBezTo>
                  <a:lnTo>
                    <a:pt x="1179" y="0"/>
                  </a:lnTo>
                  <a:lnTo>
                    <a:pt x="1154" y="1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5949950" y="3246540"/>
              <a:ext cx="0" cy="1587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6173788" y="2787752"/>
              <a:ext cx="152400" cy="273051"/>
            </a:xfrm>
            <a:custGeom>
              <a:rect b="b" l="l" r="r" t="t"/>
              <a:pathLst>
                <a:path extrusionOk="0" h="867" w="486">
                  <a:moveTo>
                    <a:pt x="457" y="0"/>
                  </a:moveTo>
                  <a:cubicBezTo>
                    <a:pt x="463" y="4"/>
                    <a:pt x="465" y="11"/>
                    <a:pt x="462" y="17"/>
                  </a:cubicBezTo>
                  <a:cubicBezTo>
                    <a:pt x="459" y="23"/>
                    <a:pt x="451" y="25"/>
                    <a:pt x="445" y="22"/>
                  </a:cubicBezTo>
                  <a:cubicBezTo>
                    <a:pt x="445" y="22"/>
                    <a:pt x="445" y="22"/>
                    <a:pt x="444" y="22"/>
                  </a:cubicBezTo>
                  <a:cubicBezTo>
                    <a:pt x="455" y="28"/>
                    <a:pt x="461" y="42"/>
                    <a:pt x="461" y="62"/>
                  </a:cubicBezTo>
                  <a:lnTo>
                    <a:pt x="461" y="565"/>
                  </a:lnTo>
                  <a:cubicBezTo>
                    <a:pt x="461" y="568"/>
                    <a:pt x="458" y="574"/>
                    <a:pt x="455" y="575"/>
                  </a:cubicBezTo>
                  <a:lnTo>
                    <a:pt x="0" y="838"/>
                  </a:lnTo>
                  <a:cubicBezTo>
                    <a:pt x="0" y="840"/>
                    <a:pt x="0" y="841"/>
                    <a:pt x="0" y="843"/>
                  </a:cubicBezTo>
                  <a:lnTo>
                    <a:pt x="0" y="867"/>
                  </a:lnTo>
                  <a:lnTo>
                    <a:pt x="442" y="612"/>
                  </a:lnTo>
                  <a:lnTo>
                    <a:pt x="467" y="597"/>
                  </a:lnTo>
                  <a:lnTo>
                    <a:pt x="468" y="597"/>
                  </a:lnTo>
                  <a:cubicBezTo>
                    <a:pt x="478" y="591"/>
                    <a:pt x="486" y="577"/>
                    <a:pt x="486" y="565"/>
                  </a:cubicBezTo>
                  <a:lnTo>
                    <a:pt x="486" y="62"/>
                  </a:lnTo>
                  <a:cubicBezTo>
                    <a:pt x="486" y="33"/>
                    <a:pt x="476" y="11"/>
                    <a:pt x="45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5951538" y="3097315"/>
              <a:ext cx="142875" cy="90487"/>
            </a:xfrm>
            <a:custGeom>
              <a:rect b="b" l="l" r="r" t="t"/>
              <a:pathLst>
                <a:path extrusionOk="0" h="285" w="452">
                  <a:moveTo>
                    <a:pt x="10" y="279"/>
                  </a:moveTo>
                  <a:cubicBezTo>
                    <a:pt x="8" y="283"/>
                    <a:pt x="4" y="284"/>
                    <a:pt x="0" y="284"/>
                  </a:cubicBezTo>
                  <a:cubicBezTo>
                    <a:pt x="1" y="284"/>
                    <a:pt x="2" y="285"/>
                    <a:pt x="3" y="285"/>
                  </a:cubicBezTo>
                  <a:cubicBezTo>
                    <a:pt x="7" y="285"/>
                    <a:pt x="11" y="284"/>
                    <a:pt x="14" y="281"/>
                  </a:cubicBezTo>
                  <a:lnTo>
                    <a:pt x="446" y="32"/>
                  </a:lnTo>
                  <a:lnTo>
                    <a:pt x="446" y="10"/>
                  </a:lnTo>
                  <a:cubicBezTo>
                    <a:pt x="446" y="6"/>
                    <a:pt x="449" y="2"/>
                    <a:pt x="452" y="0"/>
                  </a:cubicBezTo>
                  <a:lnTo>
                    <a:pt x="9" y="256"/>
                  </a:lnTo>
                  <a:lnTo>
                    <a:pt x="9" y="263"/>
                  </a:lnTo>
                  <a:cubicBezTo>
                    <a:pt x="11" y="266"/>
                    <a:pt x="12" y="268"/>
                    <a:pt x="13" y="271"/>
                  </a:cubicBezTo>
                  <a:cubicBezTo>
                    <a:pt x="13" y="274"/>
                    <a:pt x="12" y="277"/>
                    <a:pt x="10" y="27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5956300" y="3006827"/>
              <a:ext cx="1588" cy="3175"/>
            </a:xfrm>
            <a:custGeom>
              <a:rect b="b" l="l" r="r" t="t"/>
              <a:pathLst>
                <a:path extrusionOk="0" h="13" w="5">
                  <a:moveTo>
                    <a:pt x="5" y="0"/>
                  </a:moveTo>
                  <a:cubicBezTo>
                    <a:pt x="5" y="1"/>
                    <a:pt x="4" y="3"/>
                    <a:pt x="4" y="4"/>
                  </a:cubicBezTo>
                  <a:cubicBezTo>
                    <a:pt x="2" y="7"/>
                    <a:pt x="1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5976938" y="2797277"/>
              <a:ext cx="322263" cy="185737"/>
            </a:xfrm>
            <a:custGeom>
              <a:rect b="b" l="l" r="r" t="t"/>
              <a:pathLst>
                <a:path extrusionOk="0" h="117" w="203">
                  <a:moveTo>
                    <a:pt x="203" y="0"/>
                  </a:moveTo>
                  <a:lnTo>
                    <a:pt x="0" y="117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5969000" y="2987777"/>
              <a:ext cx="1588" cy="1587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cubicBezTo>
                    <a:pt x="1" y="3"/>
                    <a:pt x="3" y="2"/>
                    <a:pt x="5" y="0"/>
                  </a:cubicBezTo>
                  <a:cubicBezTo>
                    <a:pt x="3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6305550" y="2794102"/>
              <a:ext cx="3175" cy="0"/>
            </a:xfrm>
            <a:custGeom>
              <a:rect b="b" l="l" r="r" t="t"/>
              <a:pathLst>
                <a:path extrusionOk="0" h="1"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5964238" y="2990952"/>
              <a:ext cx="3175" cy="3175"/>
            </a:xfrm>
            <a:custGeom>
              <a:rect b="b" l="l" r="r" t="t"/>
              <a:pathLst>
                <a:path extrusionOk="0" h="10" w="8">
                  <a:moveTo>
                    <a:pt x="0" y="10"/>
                  </a:moveTo>
                  <a:cubicBezTo>
                    <a:pt x="3" y="7"/>
                    <a:pt x="5" y="4"/>
                    <a:pt x="8" y="0"/>
                  </a:cubicBezTo>
                  <a:cubicBezTo>
                    <a:pt x="5" y="4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7"/>
            <p:cNvSpPr/>
            <p:nvPr/>
          </p:nvSpPr>
          <p:spPr>
            <a:xfrm>
              <a:off x="5961063" y="2995715"/>
              <a:ext cx="3175" cy="4762"/>
            </a:xfrm>
            <a:custGeom>
              <a:rect b="b" l="l" r="r" t="t"/>
              <a:pathLst>
                <a:path extrusionOk="0" h="13" w="9">
                  <a:moveTo>
                    <a:pt x="0" y="13"/>
                  </a:moveTo>
                  <a:cubicBezTo>
                    <a:pt x="3" y="9"/>
                    <a:pt x="6" y="5"/>
                    <a:pt x="9" y="0"/>
                  </a:cubicBezTo>
                  <a:cubicBezTo>
                    <a:pt x="6" y="5"/>
                    <a:pt x="3" y="9"/>
                    <a:pt x="0" y="1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6300788" y="2794102"/>
              <a:ext cx="3175" cy="3175"/>
            </a:xfrm>
            <a:custGeom>
              <a:rect b="b" l="l" r="r" t="t"/>
              <a:pathLst>
                <a:path extrusionOk="0" h="6" w="12">
                  <a:moveTo>
                    <a:pt x="0" y="6"/>
                  </a:moveTo>
                  <a:cubicBezTo>
                    <a:pt x="4" y="3"/>
                    <a:pt x="8" y="1"/>
                    <a:pt x="12" y="0"/>
                  </a:cubicBezTo>
                  <a:cubicBezTo>
                    <a:pt x="8" y="1"/>
                    <a:pt x="4" y="3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5959475" y="3000477"/>
              <a:ext cx="1588" cy="4762"/>
            </a:xfrm>
            <a:custGeom>
              <a:rect b="b" l="l" r="r" t="t"/>
              <a:pathLst>
                <a:path extrusionOk="0" h="14" w="7">
                  <a:moveTo>
                    <a:pt x="7" y="0"/>
                  </a:moveTo>
                  <a:cubicBezTo>
                    <a:pt x="6" y="1"/>
                    <a:pt x="6" y="2"/>
                    <a:pt x="5" y="3"/>
                  </a:cubicBezTo>
                  <a:cubicBezTo>
                    <a:pt x="3" y="7"/>
                    <a:pt x="1" y="1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9"/>
                    <a:pt x="4" y="5"/>
                    <a:pt x="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5956300" y="3013177"/>
              <a:ext cx="0" cy="1587"/>
            </a:xfrm>
            <a:custGeom>
              <a:rect b="b" l="l" r="r" t="t"/>
              <a:pathLst>
                <a:path extrusionOk="0" h="7" w="1">
                  <a:moveTo>
                    <a:pt x="0" y="1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6092825" y="3036990"/>
              <a:ext cx="76200" cy="90487"/>
            </a:xfrm>
            <a:custGeom>
              <a:rect b="b" l="l" r="r" t="t"/>
              <a:pathLst>
                <a:path extrusionOk="0" h="288" w="246">
                  <a:moveTo>
                    <a:pt x="0" y="227"/>
                  </a:moveTo>
                  <a:lnTo>
                    <a:pt x="0" y="228"/>
                  </a:lnTo>
                  <a:cubicBezTo>
                    <a:pt x="0" y="253"/>
                    <a:pt x="15" y="263"/>
                    <a:pt x="25" y="269"/>
                  </a:cubicBezTo>
                  <a:lnTo>
                    <a:pt x="57" y="288"/>
                  </a:lnTo>
                  <a:cubicBezTo>
                    <a:pt x="47" y="282"/>
                    <a:pt x="42" y="271"/>
                    <a:pt x="42" y="258"/>
                  </a:cubicBezTo>
                  <a:lnTo>
                    <a:pt x="42" y="251"/>
                  </a:lnTo>
                  <a:lnTo>
                    <a:pt x="39" y="248"/>
                  </a:lnTo>
                  <a:cubicBezTo>
                    <a:pt x="30" y="243"/>
                    <a:pt x="25" y="240"/>
                    <a:pt x="25" y="228"/>
                  </a:cubicBezTo>
                  <a:lnTo>
                    <a:pt x="25" y="213"/>
                  </a:lnTo>
                  <a:lnTo>
                    <a:pt x="33" y="208"/>
                  </a:lnTo>
                  <a:cubicBezTo>
                    <a:pt x="36" y="206"/>
                    <a:pt x="39" y="202"/>
                    <a:pt x="39" y="197"/>
                  </a:cubicBezTo>
                  <a:lnTo>
                    <a:pt x="39" y="164"/>
                  </a:lnTo>
                  <a:cubicBezTo>
                    <a:pt x="39" y="130"/>
                    <a:pt x="56" y="112"/>
                    <a:pt x="69" y="103"/>
                  </a:cubicBezTo>
                  <a:lnTo>
                    <a:pt x="195" y="30"/>
                  </a:lnTo>
                  <a:cubicBezTo>
                    <a:pt x="202" y="27"/>
                    <a:pt x="203" y="27"/>
                    <a:pt x="205" y="28"/>
                  </a:cubicBezTo>
                  <a:lnTo>
                    <a:pt x="205" y="28"/>
                  </a:lnTo>
                  <a:lnTo>
                    <a:pt x="211" y="24"/>
                  </a:lnTo>
                  <a:cubicBezTo>
                    <a:pt x="223" y="18"/>
                    <a:pt x="236" y="17"/>
                    <a:pt x="245" y="22"/>
                  </a:cubicBezTo>
                  <a:cubicBezTo>
                    <a:pt x="245" y="23"/>
                    <a:pt x="246" y="23"/>
                    <a:pt x="246" y="23"/>
                  </a:cubicBezTo>
                  <a:cubicBezTo>
                    <a:pt x="246" y="23"/>
                    <a:pt x="246" y="23"/>
                    <a:pt x="245" y="22"/>
                  </a:cubicBezTo>
                  <a:lnTo>
                    <a:pt x="216" y="6"/>
                  </a:lnTo>
                  <a:cubicBezTo>
                    <a:pt x="204" y="0"/>
                    <a:pt x="193" y="3"/>
                    <a:pt x="183" y="8"/>
                  </a:cubicBezTo>
                  <a:lnTo>
                    <a:pt x="56" y="82"/>
                  </a:lnTo>
                  <a:cubicBezTo>
                    <a:pt x="40" y="92"/>
                    <a:pt x="14" y="116"/>
                    <a:pt x="14" y="164"/>
                  </a:cubicBezTo>
                  <a:lnTo>
                    <a:pt x="14" y="190"/>
                  </a:lnTo>
                  <a:lnTo>
                    <a:pt x="7" y="194"/>
                  </a:lnTo>
                  <a:cubicBezTo>
                    <a:pt x="6" y="195"/>
                    <a:pt x="6" y="195"/>
                    <a:pt x="6" y="195"/>
                  </a:cubicBezTo>
                  <a:cubicBezTo>
                    <a:pt x="3" y="197"/>
                    <a:pt x="0" y="201"/>
                    <a:pt x="0" y="205"/>
                  </a:cubicBezTo>
                  <a:lnTo>
                    <a:pt x="0" y="227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6105525" y="3068740"/>
              <a:ext cx="11113" cy="19050"/>
            </a:xfrm>
            <a:custGeom>
              <a:rect b="b" l="l" r="r" t="t"/>
              <a:pathLst>
                <a:path extrusionOk="0" h="63" w="36">
                  <a:moveTo>
                    <a:pt x="0" y="63"/>
                  </a:moveTo>
                  <a:cubicBezTo>
                    <a:pt x="0" y="40"/>
                    <a:pt x="16" y="12"/>
                    <a:pt x="36" y="0"/>
                  </a:cubicBezTo>
                  <a:cubicBezTo>
                    <a:pt x="4" y="19"/>
                    <a:pt x="1" y="40"/>
                    <a:pt x="0" y="6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6105525" y="3041752"/>
              <a:ext cx="68263" cy="87312"/>
            </a:xfrm>
            <a:custGeom>
              <a:rect b="b" l="l" r="r" t="t"/>
              <a:pathLst>
                <a:path extrusionOk="0" h="275" w="218">
                  <a:moveTo>
                    <a:pt x="27" y="249"/>
                  </a:moveTo>
                  <a:cubicBezTo>
                    <a:pt x="26" y="249"/>
                    <a:pt x="25" y="246"/>
                    <a:pt x="25" y="241"/>
                  </a:cubicBezTo>
                  <a:lnTo>
                    <a:pt x="25" y="148"/>
                  </a:lnTo>
                  <a:lnTo>
                    <a:pt x="25" y="147"/>
                  </a:lnTo>
                  <a:cubicBezTo>
                    <a:pt x="25" y="133"/>
                    <a:pt x="36" y="113"/>
                    <a:pt x="49" y="106"/>
                  </a:cubicBezTo>
                  <a:lnTo>
                    <a:pt x="182" y="29"/>
                  </a:lnTo>
                  <a:cubicBezTo>
                    <a:pt x="185" y="27"/>
                    <a:pt x="187" y="27"/>
                    <a:pt x="189" y="27"/>
                  </a:cubicBezTo>
                  <a:cubicBezTo>
                    <a:pt x="190" y="27"/>
                    <a:pt x="190" y="27"/>
                    <a:pt x="191" y="27"/>
                  </a:cubicBezTo>
                  <a:cubicBezTo>
                    <a:pt x="192" y="28"/>
                    <a:pt x="193" y="31"/>
                    <a:pt x="193" y="36"/>
                  </a:cubicBezTo>
                  <a:lnTo>
                    <a:pt x="193" y="129"/>
                  </a:lnTo>
                  <a:cubicBezTo>
                    <a:pt x="193" y="144"/>
                    <a:pt x="182" y="163"/>
                    <a:pt x="169" y="170"/>
                  </a:cubicBezTo>
                  <a:lnTo>
                    <a:pt x="36" y="247"/>
                  </a:lnTo>
                  <a:cubicBezTo>
                    <a:pt x="32" y="250"/>
                    <a:pt x="29" y="250"/>
                    <a:pt x="27" y="249"/>
                  </a:cubicBezTo>
                  <a:close/>
                  <a:moveTo>
                    <a:pt x="204" y="6"/>
                  </a:moveTo>
                  <a:cubicBezTo>
                    <a:pt x="204" y="6"/>
                    <a:pt x="203" y="6"/>
                    <a:pt x="203" y="5"/>
                  </a:cubicBezTo>
                  <a:cubicBezTo>
                    <a:pt x="194" y="0"/>
                    <a:pt x="181" y="1"/>
                    <a:pt x="169" y="7"/>
                  </a:cubicBezTo>
                  <a:lnTo>
                    <a:pt x="163" y="11"/>
                  </a:lnTo>
                  <a:lnTo>
                    <a:pt x="36" y="84"/>
                  </a:lnTo>
                  <a:cubicBezTo>
                    <a:pt x="16" y="96"/>
                    <a:pt x="0" y="124"/>
                    <a:pt x="0" y="147"/>
                  </a:cubicBezTo>
                  <a:lnTo>
                    <a:pt x="0" y="234"/>
                  </a:lnTo>
                  <a:lnTo>
                    <a:pt x="0" y="241"/>
                  </a:lnTo>
                  <a:cubicBezTo>
                    <a:pt x="0" y="254"/>
                    <a:pt x="5" y="265"/>
                    <a:pt x="15" y="271"/>
                  </a:cubicBezTo>
                  <a:cubicBezTo>
                    <a:pt x="19" y="273"/>
                    <a:pt x="24" y="275"/>
                    <a:pt x="29" y="275"/>
                  </a:cubicBezTo>
                  <a:cubicBezTo>
                    <a:pt x="35" y="275"/>
                    <a:pt x="42" y="273"/>
                    <a:pt x="49" y="269"/>
                  </a:cubicBezTo>
                  <a:lnTo>
                    <a:pt x="182" y="192"/>
                  </a:lnTo>
                  <a:cubicBezTo>
                    <a:pt x="202" y="180"/>
                    <a:pt x="218" y="153"/>
                    <a:pt x="218" y="129"/>
                  </a:cubicBezTo>
                  <a:lnTo>
                    <a:pt x="218" y="60"/>
                  </a:lnTo>
                  <a:lnTo>
                    <a:pt x="218" y="36"/>
                  </a:lnTo>
                  <a:cubicBezTo>
                    <a:pt x="218" y="34"/>
                    <a:pt x="218" y="33"/>
                    <a:pt x="218" y="31"/>
                  </a:cubicBezTo>
                  <a:cubicBezTo>
                    <a:pt x="217" y="20"/>
                    <a:pt x="212" y="11"/>
                    <a:pt x="204" y="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5873750" y="2863953"/>
              <a:ext cx="134938" cy="87313"/>
            </a:xfrm>
            <a:custGeom>
              <a:rect b="b" l="l" r="r" t="t"/>
              <a:pathLst>
                <a:path extrusionOk="0" h="278" w="427">
                  <a:moveTo>
                    <a:pt x="7" y="270"/>
                  </a:moveTo>
                  <a:cubicBezTo>
                    <a:pt x="11" y="270"/>
                    <a:pt x="14" y="270"/>
                    <a:pt x="17" y="272"/>
                  </a:cubicBezTo>
                  <a:lnTo>
                    <a:pt x="28" y="278"/>
                  </a:lnTo>
                  <a:cubicBezTo>
                    <a:pt x="40" y="260"/>
                    <a:pt x="56" y="243"/>
                    <a:pt x="73" y="233"/>
                  </a:cubicBezTo>
                  <a:lnTo>
                    <a:pt x="423" y="32"/>
                  </a:lnTo>
                  <a:cubicBezTo>
                    <a:pt x="423" y="25"/>
                    <a:pt x="423" y="19"/>
                    <a:pt x="424" y="15"/>
                  </a:cubicBezTo>
                  <a:cubicBezTo>
                    <a:pt x="425" y="10"/>
                    <a:pt x="426" y="5"/>
                    <a:pt x="427" y="0"/>
                  </a:cubicBezTo>
                  <a:lnTo>
                    <a:pt x="60" y="212"/>
                  </a:lnTo>
                  <a:cubicBezTo>
                    <a:pt x="36" y="226"/>
                    <a:pt x="15" y="250"/>
                    <a:pt x="0" y="276"/>
                  </a:cubicBezTo>
                  <a:cubicBezTo>
                    <a:pt x="2" y="273"/>
                    <a:pt x="4" y="271"/>
                    <a:pt x="7" y="27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5868988" y="2960790"/>
              <a:ext cx="0" cy="1588"/>
            </a:xfrm>
            <a:custGeom>
              <a:rect b="b" l="l" r="r" t="t"/>
              <a:pathLst>
                <a:path extrusionOk="0" h="5" w="1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5867400" y="2968728"/>
              <a:ext cx="0" cy="1588"/>
            </a:xfrm>
            <a:custGeom>
              <a:rect b="b" l="l" r="r" t="t"/>
              <a:pathLst>
                <a:path extrusionOk="0" h="5" w="1">
                  <a:moveTo>
                    <a:pt x="0" y="5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7"/>
            <p:cNvSpPr/>
            <p:nvPr/>
          </p:nvSpPr>
          <p:spPr>
            <a:xfrm>
              <a:off x="5870575" y="2951265"/>
              <a:ext cx="3175" cy="4763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cubicBezTo>
                    <a:pt x="3" y="11"/>
                    <a:pt x="6" y="5"/>
                    <a:pt x="9" y="0"/>
                  </a:cubicBezTo>
                  <a:cubicBezTo>
                    <a:pt x="6" y="5"/>
                    <a:pt x="3" y="11"/>
                    <a:pt x="0" y="1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5867400" y="3203678"/>
              <a:ext cx="7938" cy="14288"/>
            </a:xfrm>
            <a:custGeom>
              <a:rect b="b" l="l" r="r" t="t"/>
              <a:pathLst>
                <a:path extrusionOk="0" h="43" w="27">
                  <a:moveTo>
                    <a:pt x="0" y="0"/>
                  </a:moveTo>
                  <a:cubicBezTo>
                    <a:pt x="0" y="17"/>
                    <a:pt x="10" y="32"/>
                    <a:pt x="27" y="43"/>
                  </a:cubicBezTo>
                  <a:cubicBezTo>
                    <a:pt x="9" y="31"/>
                    <a:pt x="2" y="15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5951538" y="3251303"/>
              <a:ext cx="0" cy="0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5949950" y="3248128"/>
              <a:ext cx="0" cy="0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5956300" y="3010003"/>
              <a:ext cx="0" cy="3175"/>
            </a:xfrm>
            <a:custGeom>
              <a:rect b="b" l="l" r="r" t="t"/>
              <a:pathLst>
                <a:path extrusionOk="0" h="9" w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3"/>
                    <a:pt x="0" y="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5954713" y="3016353"/>
              <a:ext cx="0" cy="1588"/>
            </a:xfrm>
            <a:custGeom>
              <a:rect b="b" l="l" r="r" t="t"/>
              <a:pathLst>
                <a:path extrusionOk="0" h="8" w="1">
                  <a:moveTo>
                    <a:pt x="0" y="8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5957888" y="3005240"/>
              <a:ext cx="1588" cy="3175"/>
            </a:xfrm>
            <a:custGeom>
              <a:rect b="b" l="l" r="r" t="t"/>
              <a:pathLst>
                <a:path extrusionOk="0" h="8"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0" y="7"/>
                    <a:pt x="1" y="5"/>
                    <a:pt x="1" y="4"/>
                  </a:cubicBezTo>
                  <a:cubicBezTo>
                    <a:pt x="2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5954713" y="3021115"/>
              <a:ext cx="0" cy="158750"/>
            </a:xfrm>
            <a:custGeom>
              <a:rect b="b" l="l" r="r" t="t"/>
              <a:pathLst>
                <a:path extrusionOk="0" h="508" w="120000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lnTo>
                    <a:pt x="0" y="501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5949950" y="3183040"/>
              <a:ext cx="6350" cy="4763"/>
            </a:xfrm>
            <a:custGeom>
              <a:rect b="b" l="l" r="r" t="t"/>
              <a:pathLst>
                <a:path extrusionOk="0" h="14" w="20">
                  <a:moveTo>
                    <a:pt x="17" y="8"/>
                  </a:moveTo>
                  <a:cubicBezTo>
                    <a:pt x="19" y="6"/>
                    <a:pt x="20" y="3"/>
                    <a:pt x="20" y="0"/>
                  </a:cubicBezTo>
                  <a:cubicBezTo>
                    <a:pt x="20" y="3"/>
                    <a:pt x="19" y="6"/>
                    <a:pt x="17" y="8"/>
                  </a:cubicBezTo>
                  <a:cubicBezTo>
                    <a:pt x="14" y="14"/>
                    <a:pt x="6" y="14"/>
                    <a:pt x="0" y="11"/>
                  </a:cubicBezTo>
                  <a:cubicBezTo>
                    <a:pt x="2" y="12"/>
                    <a:pt x="5" y="13"/>
                    <a:pt x="7" y="13"/>
                  </a:cubicBezTo>
                  <a:cubicBezTo>
                    <a:pt x="11" y="13"/>
                    <a:pt x="15" y="12"/>
                    <a:pt x="17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5956300" y="2738540"/>
              <a:ext cx="363538" cy="263526"/>
            </a:xfrm>
            <a:custGeom>
              <a:rect b="b" l="l" r="r" t="t"/>
              <a:pathLst>
                <a:path extrusionOk="0" h="836" w="1157">
                  <a:moveTo>
                    <a:pt x="648" y="137"/>
                  </a:moveTo>
                  <a:cubicBezTo>
                    <a:pt x="651" y="139"/>
                    <a:pt x="653" y="141"/>
                    <a:pt x="656" y="143"/>
                  </a:cubicBezTo>
                  <a:lnTo>
                    <a:pt x="839" y="37"/>
                  </a:lnTo>
                  <a:cubicBezTo>
                    <a:pt x="850" y="31"/>
                    <a:pt x="860" y="28"/>
                    <a:pt x="868" y="28"/>
                  </a:cubicBezTo>
                  <a:cubicBezTo>
                    <a:pt x="871" y="28"/>
                    <a:pt x="874" y="29"/>
                    <a:pt x="877" y="30"/>
                  </a:cubicBezTo>
                  <a:lnTo>
                    <a:pt x="1096" y="156"/>
                  </a:lnTo>
                  <a:cubicBezTo>
                    <a:pt x="1091" y="158"/>
                    <a:pt x="1086" y="160"/>
                    <a:pt x="1081" y="163"/>
                  </a:cubicBezTo>
                  <a:lnTo>
                    <a:pt x="54" y="756"/>
                  </a:lnTo>
                  <a:cubicBezTo>
                    <a:pt x="33" y="768"/>
                    <a:pt x="15" y="787"/>
                    <a:pt x="0" y="810"/>
                  </a:cubicBezTo>
                  <a:lnTo>
                    <a:pt x="10" y="816"/>
                  </a:lnTo>
                  <a:cubicBezTo>
                    <a:pt x="16" y="819"/>
                    <a:pt x="18" y="827"/>
                    <a:pt x="15" y="832"/>
                  </a:cubicBezTo>
                  <a:cubicBezTo>
                    <a:pt x="14" y="834"/>
                    <a:pt x="14" y="835"/>
                    <a:pt x="13" y="836"/>
                  </a:cubicBezTo>
                  <a:cubicBezTo>
                    <a:pt x="14" y="835"/>
                    <a:pt x="14" y="834"/>
                    <a:pt x="15" y="833"/>
                  </a:cubicBezTo>
                  <a:cubicBezTo>
                    <a:pt x="15" y="832"/>
                    <a:pt x="16" y="831"/>
                    <a:pt x="16" y="830"/>
                  </a:cubicBezTo>
                  <a:cubicBezTo>
                    <a:pt x="19" y="826"/>
                    <a:pt x="22" y="822"/>
                    <a:pt x="25" y="817"/>
                  </a:cubicBezTo>
                  <a:cubicBezTo>
                    <a:pt x="26" y="816"/>
                    <a:pt x="26" y="815"/>
                    <a:pt x="27" y="814"/>
                  </a:cubicBezTo>
                  <a:cubicBezTo>
                    <a:pt x="30" y="811"/>
                    <a:pt x="32" y="808"/>
                    <a:pt x="35" y="804"/>
                  </a:cubicBezTo>
                  <a:cubicBezTo>
                    <a:pt x="37" y="803"/>
                    <a:pt x="38" y="801"/>
                    <a:pt x="40" y="799"/>
                  </a:cubicBezTo>
                  <a:cubicBezTo>
                    <a:pt x="41" y="797"/>
                    <a:pt x="43" y="796"/>
                    <a:pt x="45" y="794"/>
                  </a:cubicBezTo>
                  <a:cubicBezTo>
                    <a:pt x="52" y="787"/>
                    <a:pt x="59" y="782"/>
                    <a:pt x="67" y="777"/>
                  </a:cubicBezTo>
                  <a:lnTo>
                    <a:pt x="1093" y="184"/>
                  </a:lnTo>
                  <a:lnTo>
                    <a:pt x="1093" y="184"/>
                  </a:lnTo>
                  <a:cubicBezTo>
                    <a:pt x="1094" y="184"/>
                    <a:pt x="1094" y="184"/>
                    <a:pt x="1095" y="184"/>
                  </a:cubicBezTo>
                  <a:cubicBezTo>
                    <a:pt x="1099" y="181"/>
                    <a:pt x="1103" y="179"/>
                    <a:pt x="1107" y="178"/>
                  </a:cubicBezTo>
                  <a:cubicBezTo>
                    <a:pt x="1109" y="178"/>
                    <a:pt x="1110" y="177"/>
                    <a:pt x="1111" y="177"/>
                  </a:cubicBezTo>
                  <a:cubicBezTo>
                    <a:pt x="1114" y="176"/>
                    <a:pt x="1117" y="176"/>
                    <a:pt x="1120" y="176"/>
                  </a:cubicBezTo>
                  <a:cubicBezTo>
                    <a:pt x="1125" y="175"/>
                    <a:pt x="1131" y="176"/>
                    <a:pt x="1136" y="179"/>
                  </a:cubicBezTo>
                  <a:cubicBezTo>
                    <a:pt x="1137" y="179"/>
                    <a:pt x="1137" y="179"/>
                    <a:pt x="1137" y="179"/>
                  </a:cubicBezTo>
                  <a:cubicBezTo>
                    <a:pt x="1143" y="182"/>
                    <a:pt x="1151" y="180"/>
                    <a:pt x="1154" y="174"/>
                  </a:cubicBezTo>
                  <a:cubicBezTo>
                    <a:pt x="1157" y="168"/>
                    <a:pt x="1155" y="161"/>
                    <a:pt x="1149" y="157"/>
                  </a:cubicBezTo>
                  <a:lnTo>
                    <a:pt x="889" y="8"/>
                  </a:lnTo>
                  <a:cubicBezTo>
                    <a:pt x="888" y="7"/>
                    <a:pt x="888" y="7"/>
                    <a:pt x="887" y="7"/>
                  </a:cubicBezTo>
                  <a:cubicBezTo>
                    <a:pt x="870" y="0"/>
                    <a:pt x="849" y="3"/>
                    <a:pt x="827" y="16"/>
                  </a:cubicBezTo>
                  <a:lnTo>
                    <a:pt x="632" y="128"/>
                  </a:lnTo>
                  <a:lnTo>
                    <a:pt x="648" y="137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6007100" y="2771878"/>
              <a:ext cx="152400" cy="142875"/>
            </a:xfrm>
            <a:custGeom>
              <a:rect b="b" l="l" r="r" t="t"/>
              <a:pathLst>
                <a:path extrusionOk="0" h="457" w="488">
                  <a:moveTo>
                    <a:pt x="2" y="326"/>
                  </a:moveTo>
                  <a:cubicBezTo>
                    <a:pt x="0" y="347"/>
                    <a:pt x="1" y="378"/>
                    <a:pt x="1" y="402"/>
                  </a:cubicBezTo>
                  <a:lnTo>
                    <a:pt x="1" y="422"/>
                  </a:lnTo>
                  <a:cubicBezTo>
                    <a:pt x="1" y="426"/>
                    <a:pt x="4" y="431"/>
                    <a:pt x="8" y="433"/>
                  </a:cubicBezTo>
                  <a:lnTo>
                    <a:pt x="50" y="457"/>
                  </a:lnTo>
                  <a:cubicBezTo>
                    <a:pt x="46" y="455"/>
                    <a:pt x="44" y="451"/>
                    <a:pt x="44" y="447"/>
                  </a:cubicBezTo>
                  <a:lnTo>
                    <a:pt x="44" y="425"/>
                  </a:lnTo>
                  <a:lnTo>
                    <a:pt x="26" y="415"/>
                  </a:lnTo>
                  <a:lnTo>
                    <a:pt x="26" y="402"/>
                  </a:lnTo>
                  <a:cubicBezTo>
                    <a:pt x="26" y="374"/>
                    <a:pt x="25" y="329"/>
                    <a:pt x="28" y="313"/>
                  </a:cubicBezTo>
                  <a:cubicBezTo>
                    <a:pt x="35" y="270"/>
                    <a:pt x="64" y="226"/>
                    <a:pt x="98" y="205"/>
                  </a:cubicBezTo>
                  <a:lnTo>
                    <a:pt x="397" y="33"/>
                  </a:lnTo>
                  <a:cubicBezTo>
                    <a:pt x="411" y="27"/>
                    <a:pt x="423" y="26"/>
                    <a:pt x="433" y="31"/>
                  </a:cubicBezTo>
                  <a:lnTo>
                    <a:pt x="435" y="33"/>
                  </a:lnTo>
                  <a:cubicBezTo>
                    <a:pt x="430" y="35"/>
                    <a:pt x="425" y="37"/>
                    <a:pt x="420" y="40"/>
                  </a:cubicBezTo>
                  <a:cubicBezTo>
                    <a:pt x="445" y="25"/>
                    <a:pt x="469" y="23"/>
                    <a:pt x="488" y="34"/>
                  </a:cubicBezTo>
                  <a:lnTo>
                    <a:pt x="472" y="25"/>
                  </a:lnTo>
                  <a:lnTo>
                    <a:pt x="445" y="9"/>
                  </a:lnTo>
                  <a:cubicBezTo>
                    <a:pt x="428" y="0"/>
                    <a:pt x="408" y="1"/>
                    <a:pt x="386" y="11"/>
                  </a:cubicBezTo>
                  <a:lnTo>
                    <a:pt x="86" y="184"/>
                  </a:lnTo>
                  <a:cubicBezTo>
                    <a:pt x="49" y="205"/>
                    <a:pt x="18" y="249"/>
                    <a:pt x="6" y="294"/>
                  </a:cubicBezTo>
                  <a:cubicBezTo>
                    <a:pt x="5" y="299"/>
                    <a:pt x="4" y="304"/>
                    <a:pt x="3" y="309"/>
                  </a:cubicBezTo>
                  <a:cubicBezTo>
                    <a:pt x="2" y="313"/>
                    <a:pt x="2" y="319"/>
                    <a:pt x="2" y="32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6022975" y="2844903"/>
              <a:ext cx="14288" cy="25400"/>
            </a:xfrm>
            <a:custGeom>
              <a:rect b="b" l="l" r="r" t="t"/>
              <a:pathLst>
                <a:path extrusionOk="0" h="78" w="45">
                  <a:moveTo>
                    <a:pt x="0" y="78"/>
                  </a:moveTo>
                  <a:cubicBezTo>
                    <a:pt x="8" y="49"/>
                    <a:pt x="24" y="21"/>
                    <a:pt x="45" y="0"/>
                  </a:cubicBezTo>
                  <a:cubicBezTo>
                    <a:pt x="24" y="21"/>
                    <a:pt x="8" y="49"/>
                    <a:pt x="0" y="7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6130925" y="2813153"/>
              <a:ext cx="19050" cy="31750"/>
            </a:xfrm>
            <a:custGeom>
              <a:rect b="b" l="l" r="r" t="t"/>
              <a:pathLst>
                <a:path extrusionOk="0" h="100" w="61">
                  <a:moveTo>
                    <a:pt x="49" y="98"/>
                  </a:moveTo>
                  <a:cubicBezTo>
                    <a:pt x="45" y="96"/>
                    <a:pt x="43" y="92"/>
                    <a:pt x="43" y="87"/>
                  </a:cubicBezTo>
                  <a:lnTo>
                    <a:pt x="43" y="66"/>
                  </a:lnTo>
                  <a:lnTo>
                    <a:pt x="25" y="56"/>
                  </a:lnTo>
                  <a:lnTo>
                    <a:pt x="25" y="0"/>
                  </a:lnTo>
                  <a:lnTo>
                    <a:pt x="0" y="15"/>
                  </a:lnTo>
                  <a:lnTo>
                    <a:pt x="0" y="63"/>
                  </a:lnTo>
                  <a:cubicBezTo>
                    <a:pt x="0" y="67"/>
                    <a:pt x="3" y="71"/>
                    <a:pt x="6" y="73"/>
                  </a:cubicBezTo>
                  <a:lnTo>
                    <a:pt x="49" y="98"/>
                  </a:lnTo>
                  <a:cubicBezTo>
                    <a:pt x="51" y="99"/>
                    <a:pt x="53" y="100"/>
                    <a:pt x="55" y="100"/>
                  </a:cubicBezTo>
                  <a:cubicBezTo>
                    <a:pt x="57" y="100"/>
                    <a:pt x="59" y="99"/>
                    <a:pt x="61" y="98"/>
                  </a:cubicBezTo>
                  <a:cubicBezTo>
                    <a:pt x="58" y="100"/>
                    <a:pt x="53" y="100"/>
                    <a:pt x="49" y="9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6143625" y="2811565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6143625" y="2813153"/>
              <a:ext cx="0" cy="20638"/>
            </a:xfrm>
            <a:custGeom>
              <a:rect b="b" l="l" r="r" t="t"/>
              <a:pathLst>
                <a:path extrusionOk="0" h="66" w="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lnTo>
                    <a:pt x="0" y="66"/>
                  </a:lnTo>
                  <a:lnTo>
                    <a:pt x="0" y="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6019800" y="2778228"/>
              <a:ext cx="149226" cy="138113"/>
            </a:xfrm>
            <a:custGeom>
              <a:rect b="b" l="l" r="r" t="t"/>
              <a:pathLst>
                <a:path extrusionOk="0" h="436" w="473">
                  <a:moveTo>
                    <a:pt x="25" y="332"/>
                  </a:moveTo>
                  <a:lnTo>
                    <a:pt x="25" y="332"/>
                  </a:lnTo>
                  <a:cubicBezTo>
                    <a:pt x="25" y="286"/>
                    <a:pt x="58" y="229"/>
                    <a:pt x="97" y="207"/>
                  </a:cubicBezTo>
                  <a:lnTo>
                    <a:pt x="389" y="38"/>
                  </a:lnTo>
                  <a:cubicBezTo>
                    <a:pt x="399" y="32"/>
                    <a:pt x="409" y="29"/>
                    <a:pt x="417" y="29"/>
                  </a:cubicBezTo>
                  <a:cubicBezTo>
                    <a:pt x="423" y="29"/>
                    <a:pt x="427" y="30"/>
                    <a:pt x="432" y="33"/>
                  </a:cubicBezTo>
                  <a:cubicBezTo>
                    <a:pt x="442" y="39"/>
                    <a:pt x="448" y="53"/>
                    <a:pt x="448" y="73"/>
                  </a:cubicBezTo>
                  <a:lnTo>
                    <a:pt x="448" y="158"/>
                  </a:lnTo>
                  <a:lnTo>
                    <a:pt x="419" y="175"/>
                  </a:lnTo>
                  <a:lnTo>
                    <a:pt x="419" y="112"/>
                  </a:lnTo>
                  <a:cubicBezTo>
                    <a:pt x="419" y="98"/>
                    <a:pt x="413" y="87"/>
                    <a:pt x="404" y="82"/>
                  </a:cubicBezTo>
                  <a:cubicBezTo>
                    <a:pt x="394" y="76"/>
                    <a:pt x="382" y="77"/>
                    <a:pt x="370" y="84"/>
                  </a:cubicBezTo>
                  <a:lnTo>
                    <a:pt x="91" y="245"/>
                  </a:lnTo>
                  <a:cubicBezTo>
                    <a:pt x="71" y="257"/>
                    <a:pt x="55" y="284"/>
                    <a:pt x="55" y="308"/>
                  </a:cubicBezTo>
                  <a:lnTo>
                    <a:pt x="55" y="385"/>
                  </a:lnTo>
                  <a:lnTo>
                    <a:pt x="25" y="402"/>
                  </a:lnTo>
                  <a:lnTo>
                    <a:pt x="25" y="332"/>
                  </a:lnTo>
                  <a:close/>
                  <a:moveTo>
                    <a:pt x="19" y="434"/>
                  </a:moveTo>
                  <a:lnTo>
                    <a:pt x="74" y="403"/>
                  </a:lnTo>
                  <a:cubicBezTo>
                    <a:pt x="78" y="400"/>
                    <a:pt x="80" y="396"/>
                    <a:pt x="80" y="392"/>
                  </a:cubicBezTo>
                  <a:lnTo>
                    <a:pt x="80" y="308"/>
                  </a:lnTo>
                  <a:cubicBezTo>
                    <a:pt x="80" y="293"/>
                    <a:pt x="91" y="274"/>
                    <a:pt x="104" y="266"/>
                  </a:cubicBezTo>
                  <a:lnTo>
                    <a:pt x="351" y="124"/>
                  </a:lnTo>
                  <a:lnTo>
                    <a:pt x="376" y="109"/>
                  </a:lnTo>
                  <a:lnTo>
                    <a:pt x="382" y="105"/>
                  </a:lnTo>
                  <a:cubicBezTo>
                    <a:pt x="387" y="103"/>
                    <a:pt x="390" y="103"/>
                    <a:pt x="391" y="103"/>
                  </a:cubicBezTo>
                  <a:cubicBezTo>
                    <a:pt x="391" y="103"/>
                    <a:pt x="391" y="103"/>
                    <a:pt x="391" y="103"/>
                  </a:cubicBezTo>
                  <a:cubicBezTo>
                    <a:pt x="391" y="103"/>
                    <a:pt x="391" y="104"/>
                    <a:pt x="391" y="104"/>
                  </a:cubicBezTo>
                  <a:cubicBezTo>
                    <a:pt x="392" y="104"/>
                    <a:pt x="393" y="106"/>
                    <a:pt x="393" y="109"/>
                  </a:cubicBezTo>
                  <a:cubicBezTo>
                    <a:pt x="393" y="110"/>
                    <a:pt x="394" y="111"/>
                    <a:pt x="394" y="112"/>
                  </a:cubicBezTo>
                  <a:lnTo>
                    <a:pt x="394" y="175"/>
                  </a:lnTo>
                  <a:lnTo>
                    <a:pt x="394" y="196"/>
                  </a:lnTo>
                  <a:cubicBezTo>
                    <a:pt x="394" y="201"/>
                    <a:pt x="396" y="205"/>
                    <a:pt x="400" y="207"/>
                  </a:cubicBezTo>
                  <a:cubicBezTo>
                    <a:pt x="404" y="209"/>
                    <a:pt x="409" y="209"/>
                    <a:pt x="412" y="207"/>
                  </a:cubicBezTo>
                  <a:lnTo>
                    <a:pt x="467" y="176"/>
                  </a:lnTo>
                  <a:cubicBezTo>
                    <a:pt x="471" y="173"/>
                    <a:pt x="473" y="169"/>
                    <a:pt x="473" y="165"/>
                  </a:cubicBezTo>
                  <a:lnTo>
                    <a:pt x="473" y="73"/>
                  </a:lnTo>
                  <a:cubicBezTo>
                    <a:pt x="473" y="48"/>
                    <a:pt x="465" y="29"/>
                    <a:pt x="452" y="17"/>
                  </a:cubicBezTo>
                  <a:cubicBezTo>
                    <a:pt x="449" y="15"/>
                    <a:pt x="447" y="13"/>
                    <a:pt x="444" y="11"/>
                  </a:cubicBezTo>
                  <a:cubicBezTo>
                    <a:pt x="425" y="0"/>
                    <a:pt x="401" y="2"/>
                    <a:pt x="376" y="17"/>
                  </a:cubicBezTo>
                  <a:lnTo>
                    <a:pt x="84" y="185"/>
                  </a:lnTo>
                  <a:cubicBezTo>
                    <a:pt x="73" y="192"/>
                    <a:pt x="62" y="201"/>
                    <a:pt x="52" y="212"/>
                  </a:cubicBezTo>
                  <a:cubicBezTo>
                    <a:pt x="31" y="233"/>
                    <a:pt x="15" y="261"/>
                    <a:pt x="7" y="290"/>
                  </a:cubicBezTo>
                  <a:cubicBezTo>
                    <a:pt x="2" y="304"/>
                    <a:pt x="0" y="318"/>
                    <a:pt x="0" y="332"/>
                  </a:cubicBezTo>
                  <a:lnTo>
                    <a:pt x="0" y="402"/>
                  </a:lnTo>
                  <a:lnTo>
                    <a:pt x="0" y="424"/>
                  </a:lnTo>
                  <a:cubicBezTo>
                    <a:pt x="0" y="428"/>
                    <a:pt x="2" y="432"/>
                    <a:pt x="6" y="434"/>
                  </a:cubicBezTo>
                  <a:cubicBezTo>
                    <a:pt x="8" y="436"/>
                    <a:pt x="10" y="436"/>
                    <a:pt x="12" y="436"/>
                  </a:cubicBezTo>
                  <a:cubicBezTo>
                    <a:pt x="14" y="436"/>
                    <a:pt x="17" y="436"/>
                    <a:pt x="19" y="43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5867400" y="2948090"/>
              <a:ext cx="95250" cy="312737"/>
            </a:xfrm>
            <a:custGeom>
              <a:rect b="b" l="l" r="r" t="t"/>
              <a:pathLst>
                <a:path extrusionOk="0" h="994" w="303">
                  <a:moveTo>
                    <a:pt x="40" y="30"/>
                  </a:moveTo>
                  <a:lnTo>
                    <a:pt x="273" y="164"/>
                  </a:lnTo>
                  <a:cubicBezTo>
                    <a:pt x="261" y="188"/>
                    <a:pt x="255" y="211"/>
                    <a:pt x="255" y="235"/>
                  </a:cubicBezTo>
                  <a:lnTo>
                    <a:pt x="255" y="717"/>
                  </a:lnTo>
                  <a:cubicBezTo>
                    <a:pt x="253" y="716"/>
                    <a:pt x="251" y="715"/>
                    <a:pt x="248" y="715"/>
                  </a:cubicBezTo>
                  <a:cubicBezTo>
                    <a:pt x="241" y="716"/>
                    <a:pt x="236" y="721"/>
                    <a:pt x="236" y="728"/>
                  </a:cubicBezTo>
                  <a:lnTo>
                    <a:pt x="236" y="931"/>
                  </a:lnTo>
                  <a:lnTo>
                    <a:pt x="236" y="931"/>
                  </a:lnTo>
                  <a:lnTo>
                    <a:pt x="236" y="932"/>
                  </a:lnTo>
                  <a:cubicBezTo>
                    <a:pt x="236" y="937"/>
                    <a:pt x="237" y="942"/>
                    <a:pt x="237" y="948"/>
                  </a:cubicBezTo>
                  <a:lnTo>
                    <a:pt x="43" y="835"/>
                  </a:lnTo>
                  <a:cubicBezTo>
                    <a:pt x="29" y="826"/>
                    <a:pt x="26" y="814"/>
                    <a:pt x="25" y="795"/>
                  </a:cubicBezTo>
                  <a:lnTo>
                    <a:pt x="25" y="88"/>
                  </a:lnTo>
                  <a:cubicBezTo>
                    <a:pt x="26" y="68"/>
                    <a:pt x="30" y="50"/>
                    <a:pt x="40" y="30"/>
                  </a:cubicBezTo>
                  <a:close/>
                  <a:moveTo>
                    <a:pt x="282" y="988"/>
                  </a:moveTo>
                  <a:cubicBezTo>
                    <a:pt x="285" y="983"/>
                    <a:pt x="284" y="975"/>
                    <a:pt x="278" y="971"/>
                  </a:cubicBezTo>
                  <a:cubicBezTo>
                    <a:pt x="278" y="971"/>
                    <a:pt x="278" y="971"/>
                    <a:pt x="278" y="971"/>
                  </a:cubicBezTo>
                  <a:cubicBezTo>
                    <a:pt x="275" y="969"/>
                    <a:pt x="272" y="966"/>
                    <a:pt x="270" y="964"/>
                  </a:cubicBezTo>
                  <a:cubicBezTo>
                    <a:pt x="269" y="963"/>
                    <a:pt x="269" y="962"/>
                    <a:pt x="268" y="961"/>
                  </a:cubicBezTo>
                  <a:cubicBezTo>
                    <a:pt x="267" y="959"/>
                    <a:pt x="266" y="957"/>
                    <a:pt x="265" y="955"/>
                  </a:cubicBezTo>
                  <a:cubicBezTo>
                    <a:pt x="265" y="955"/>
                    <a:pt x="265" y="955"/>
                    <a:pt x="265" y="955"/>
                  </a:cubicBezTo>
                  <a:cubicBezTo>
                    <a:pt x="265" y="954"/>
                    <a:pt x="264" y="953"/>
                    <a:pt x="264" y="952"/>
                  </a:cubicBezTo>
                  <a:cubicBezTo>
                    <a:pt x="264" y="951"/>
                    <a:pt x="264" y="951"/>
                    <a:pt x="263" y="950"/>
                  </a:cubicBezTo>
                  <a:cubicBezTo>
                    <a:pt x="262" y="944"/>
                    <a:pt x="261" y="938"/>
                    <a:pt x="261" y="931"/>
                  </a:cubicBezTo>
                  <a:lnTo>
                    <a:pt x="261" y="755"/>
                  </a:lnTo>
                  <a:lnTo>
                    <a:pt x="264" y="757"/>
                  </a:lnTo>
                  <a:cubicBezTo>
                    <a:pt x="270" y="760"/>
                    <a:pt x="278" y="760"/>
                    <a:pt x="281" y="754"/>
                  </a:cubicBezTo>
                  <a:cubicBezTo>
                    <a:pt x="283" y="752"/>
                    <a:pt x="284" y="749"/>
                    <a:pt x="284" y="746"/>
                  </a:cubicBezTo>
                  <a:cubicBezTo>
                    <a:pt x="283" y="743"/>
                    <a:pt x="282" y="741"/>
                    <a:pt x="280" y="738"/>
                  </a:cubicBezTo>
                  <a:lnTo>
                    <a:pt x="280" y="738"/>
                  </a:lnTo>
                  <a:lnTo>
                    <a:pt x="280" y="731"/>
                  </a:lnTo>
                  <a:lnTo>
                    <a:pt x="280" y="235"/>
                  </a:lnTo>
                  <a:cubicBezTo>
                    <a:pt x="280" y="233"/>
                    <a:pt x="280" y="232"/>
                    <a:pt x="280" y="230"/>
                  </a:cubicBezTo>
                  <a:cubicBezTo>
                    <a:pt x="280" y="227"/>
                    <a:pt x="280" y="225"/>
                    <a:pt x="281" y="222"/>
                  </a:cubicBezTo>
                  <a:cubicBezTo>
                    <a:pt x="281" y="219"/>
                    <a:pt x="281" y="216"/>
                    <a:pt x="282" y="214"/>
                  </a:cubicBezTo>
                  <a:cubicBezTo>
                    <a:pt x="282" y="213"/>
                    <a:pt x="282" y="212"/>
                    <a:pt x="283" y="211"/>
                  </a:cubicBezTo>
                  <a:cubicBezTo>
                    <a:pt x="283" y="209"/>
                    <a:pt x="283" y="207"/>
                    <a:pt x="284" y="205"/>
                  </a:cubicBezTo>
                  <a:cubicBezTo>
                    <a:pt x="285" y="202"/>
                    <a:pt x="285" y="199"/>
                    <a:pt x="286" y="196"/>
                  </a:cubicBezTo>
                  <a:cubicBezTo>
                    <a:pt x="287" y="194"/>
                    <a:pt x="288" y="191"/>
                    <a:pt x="290" y="188"/>
                  </a:cubicBezTo>
                  <a:cubicBezTo>
                    <a:pt x="291" y="185"/>
                    <a:pt x="292" y="183"/>
                    <a:pt x="293" y="180"/>
                  </a:cubicBezTo>
                  <a:cubicBezTo>
                    <a:pt x="294" y="177"/>
                    <a:pt x="296" y="173"/>
                    <a:pt x="298" y="169"/>
                  </a:cubicBezTo>
                  <a:cubicBezTo>
                    <a:pt x="299" y="168"/>
                    <a:pt x="299" y="167"/>
                    <a:pt x="300" y="165"/>
                  </a:cubicBezTo>
                  <a:cubicBezTo>
                    <a:pt x="303" y="160"/>
                    <a:pt x="301" y="152"/>
                    <a:pt x="295" y="149"/>
                  </a:cubicBezTo>
                  <a:lnTo>
                    <a:pt x="285" y="143"/>
                  </a:lnTo>
                  <a:lnTo>
                    <a:pt x="52" y="8"/>
                  </a:lnTo>
                  <a:lnTo>
                    <a:pt x="41" y="2"/>
                  </a:lnTo>
                  <a:cubicBezTo>
                    <a:pt x="38" y="0"/>
                    <a:pt x="35" y="0"/>
                    <a:pt x="31" y="0"/>
                  </a:cubicBezTo>
                  <a:cubicBezTo>
                    <a:pt x="28" y="1"/>
                    <a:pt x="26" y="3"/>
                    <a:pt x="24" y="6"/>
                  </a:cubicBezTo>
                  <a:lnTo>
                    <a:pt x="24" y="6"/>
                  </a:lnTo>
                  <a:cubicBezTo>
                    <a:pt x="23" y="7"/>
                    <a:pt x="23" y="8"/>
                    <a:pt x="23" y="9"/>
                  </a:cubicBezTo>
                  <a:cubicBezTo>
                    <a:pt x="20" y="14"/>
                    <a:pt x="17" y="20"/>
                    <a:pt x="14" y="26"/>
                  </a:cubicBezTo>
                  <a:cubicBezTo>
                    <a:pt x="12" y="31"/>
                    <a:pt x="10" y="36"/>
                    <a:pt x="8" y="41"/>
                  </a:cubicBezTo>
                  <a:cubicBezTo>
                    <a:pt x="8" y="43"/>
                    <a:pt x="7" y="44"/>
                    <a:pt x="7" y="46"/>
                  </a:cubicBezTo>
                  <a:cubicBezTo>
                    <a:pt x="5" y="51"/>
                    <a:pt x="4" y="56"/>
                    <a:pt x="3" y="62"/>
                  </a:cubicBezTo>
                  <a:cubicBezTo>
                    <a:pt x="3" y="63"/>
                    <a:pt x="2" y="65"/>
                    <a:pt x="2" y="67"/>
                  </a:cubicBezTo>
                  <a:cubicBezTo>
                    <a:pt x="1" y="74"/>
                    <a:pt x="0" y="81"/>
                    <a:pt x="0" y="88"/>
                  </a:cubicBezTo>
                  <a:lnTo>
                    <a:pt x="0" y="795"/>
                  </a:lnTo>
                  <a:cubicBezTo>
                    <a:pt x="0" y="801"/>
                    <a:pt x="1" y="807"/>
                    <a:pt x="2" y="813"/>
                  </a:cubicBezTo>
                  <a:cubicBezTo>
                    <a:pt x="4" y="828"/>
                    <a:pt x="11" y="844"/>
                    <a:pt x="29" y="856"/>
                  </a:cubicBezTo>
                  <a:lnTo>
                    <a:pt x="265" y="992"/>
                  </a:lnTo>
                  <a:cubicBezTo>
                    <a:pt x="267" y="993"/>
                    <a:pt x="269" y="994"/>
                    <a:pt x="271" y="994"/>
                  </a:cubicBezTo>
                  <a:cubicBezTo>
                    <a:pt x="275" y="994"/>
                    <a:pt x="280" y="992"/>
                    <a:pt x="282" y="98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17"/>
          <p:cNvGrpSpPr/>
          <p:nvPr/>
        </p:nvGrpSpPr>
        <p:grpSpPr>
          <a:xfrm>
            <a:off x="7214323" y="2532108"/>
            <a:ext cx="313548" cy="481935"/>
            <a:chOff x="6926263" y="3751365"/>
            <a:chExt cx="342900" cy="527051"/>
          </a:xfrm>
        </p:grpSpPr>
        <p:sp>
          <p:nvSpPr>
            <p:cNvPr id="1272" name="Google Shape;1272;p17"/>
            <p:cNvSpPr/>
            <p:nvPr/>
          </p:nvSpPr>
          <p:spPr>
            <a:xfrm>
              <a:off x="6964363" y="3973615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6958013" y="3992665"/>
              <a:ext cx="0" cy="212725"/>
            </a:xfrm>
            <a:custGeom>
              <a:rect b="b" l="l" r="r" t="t"/>
              <a:pathLst>
                <a:path extrusionOk="0" h="677" w="120000">
                  <a:moveTo>
                    <a:pt x="0" y="674"/>
                  </a:moveTo>
                  <a:cubicBezTo>
                    <a:pt x="0" y="675"/>
                    <a:pt x="0" y="676"/>
                    <a:pt x="0" y="677"/>
                  </a:cubicBezTo>
                  <a:lnTo>
                    <a:pt x="0" y="0"/>
                  </a:lnTo>
                  <a:lnTo>
                    <a:pt x="0" y="67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6958013" y="3978378"/>
              <a:ext cx="3175" cy="14288"/>
            </a:xfrm>
            <a:custGeom>
              <a:rect b="b" l="l" r="r" t="t"/>
              <a:pathLst>
                <a:path extrusionOk="0" h="49" w="14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4" y="18"/>
                    <a:pt x="0" y="33"/>
                    <a:pt x="0" y="49"/>
                  </a:cubicBezTo>
                  <a:cubicBezTo>
                    <a:pt x="0" y="33"/>
                    <a:pt x="5" y="16"/>
                    <a:pt x="14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6992938" y="3767240"/>
              <a:ext cx="276225" cy="507998"/>
            </a:xfrm>
            <a:custGeom>
              <a:rect b="b" l="l" r="r" t="t"/>
              <a:pathLst>
                <a:path extrusionOk="0" h="1615" w="882">
                  <a:moveTo>
                    <a:pt x="877" y="21"/>
                  </a:moveTo>
                  <a:cubicBezTo>
                    <a:pt x="873" y="12"/>
                    <a:pt x="866" y="5"/>
                    <a:pt x="858" y="0"/>
                  </a:cubicBezTo>
                  <a:cubicBezTo>
                    <a:pt x="863" y="4"/>
                    <a:pt x="865" y="10"/>
                    <a:pt x="863" y="16"/>
                  </a:cubicBezTo>
                  <a:cubicBezTo>
                    <a:pt x="861" y="20"/>
                    <a:pt x="856" y="23"/>
                    <a:pt x="852" y="23"/>
                  </a:cubicBezTo>
                  <a:cubicBezTo>
                    <a:pt x="850" y="23"/>
                    <a:pt x="849" y="23"/>
                    <a:pt x="847" y="23"/>
                  </a:cubicBezTo>
                  <a:cubicBezTo>
                    <a:pt x="847" y="22"/>
                    <a:pt x="846" y="22"/>
                    <a:pt x="845" y="22"/>
                  </a:cubicBezTo>
                  <a:cubicBezTo>
                    <a:pt x="849" y="24"/>
                    <a:pt x="852" y="26"/>
                    <a:pt x="854" y="30"/>
                  </a:cubicBezTo>
                  <a:cubicBezTo>
                    <a:pt x="856" y="69"/>
                    <a:pt x="857" y="645"/>
                    <a:pt x="857" y="985"/>
                  </a:cubicBezTo>
                  <a:lnTo>
                    <a:pt x="857" y="1023"/>
                  </a:lnTo>
                  <a:cubicBezTo>
                    <a:pt x="857" y="1042"/>
                    <a:pt x="851" y="1062"/>
                    <a:pt x="839" y="1083"/>
                  </a:cubicBezTo>
                  <a:cubicBezTo>
                    <a:pt x="828" y="1103"/>
                    <a:pt x="813" y="1119"/>
                    <a:pt x="797" y="1128"/>
                  </a:cubicBezTo>
                  <a:lnTo>
                    <a:pt x="30" y="1570"/>
                  </a:lnTo>
                  <a:cubicBezTo>
                    <a:pt x="28" y="1577"/>
                    <a:pt x="26" y="1585"/>
                    <a:pt x="22" y="1592"/>
                  </a:cubicBezTo>
                  <a:cubicBezTo>
                    <a:pt x="16" y="1602"/>
                    <a:pt x="9" y="1609"/>
                    <a:pt x="0" y="1615"/>
                  </a:cubicBezTo>
                  <a:cubicBezTo>
                    <a:pt x="0" y="1615"/>
                    <a:pt x="1" y="1615"/>
                    <a:pt x="1" y="1615"/>
                  </a:cubicBezTo>
                  <a:lnTo>
                    <a:pt x="809" y="1150"/>
                  </a:lnTo>
                  <a:cubicBezTo>
                    <a:pt x="829" y="1138"/>
                    <a:pt x="847" y="1120"/>
                    <a:pt x="861" y="1095"/>
                  </a:cubicBezTo>
                  <a:cubicBezTo>
                    <a:pt x="875" y="1071"/>
                    <a:pt x="882" y="1046"/>
                    <a:pt x="882" y="1023"/>
                  </a:cubicBezTo>
                  <a:lnTo>
                    <a:pt x="882" y="985"/>
                  </a:lnTo>
                  <a:cubicBezTo>
                    <a:pt x="882" y="31"/>
                    <a:pt x="879" y="25"/>
                    <a:pt x="877" y="2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7019925" y="3775178"/>
              <a:ext cx="230188" cy="133350"/>
            </a:xfrm>
            <a:custGeom>
              <a:rect b="b" l="l" r="r" t="t"/>
              <a:pathLst>
                <a:path extrusionOk="0" h="423" w="733">
                  <a:moveTo>
                    <a:pt x="733" y="0"/>
                  </a:moveTo>
                  <a:lnTo>
                    <a:pt x="0" y="423"/>
                  </a:lnTo>
                  <a:lnTo>
                    <a:pt x="733" y="0"/>
                  </a:lnTo>
                  <a:cubicBezTo>
                    <a:pt x="733" y="0"/>
                    <a:pt x="733" y="0"/>
                    <a:pt x="733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7253288" y="3773590"/>
              <a:ext cx="1588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7251700" y="3773590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7007225" y="3916465"/>
              <a:ext cx="3175" cy="4763"/>
            </a:xfrm>
            <a:custGeom>
              <a:rect b="b" l="l" r="r" t="t"/>
              <a:pathLst>
                <a:path extrusionOk="0" h="16" w="9">
                  <a:moveTo>
                    <a:pt x="0" y="16"/>
                  </a:moveTo>
                  <a:cubicBezTo>
                    <a:pt x="2" y="11"/>
                    <a:pt x="6" y="5"/>
                    <a:pt x="9" y="0"/>
                  </a:cubicBezTo>
                  <a:cubicBezTo>
                    <a:pt x="6" y="5"/>
                    <a:pt x="2" y="11"/>
                    <a:pt x="0" y="1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7002463" y="3948215"/>
              <a:ext cx="1588" cy="290513"/>
            </a:xfrm>
            <a:custGeom>
              <a:rect b="b" l="l" r="r" t="t"/>
              <a:pathLst>
                <a:path extrusionOk="0" h="183" w="1">
                  <a:moveTo>
                    <a:pt x="1" y="0"/>
                  </a:moveTo>
                  <a:lnTo>
                    <a:pt x="0" y="183"/>
                  </a:lnTo>
                  <a:lnTo>
                    <a:pt x="0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6931025" y="3956153"/>
              <a:ext cx="3175" cy="4763"/>
            </a:xfrm>
            <a:custGeom>
              <a:rect b="b" l="l" r="r" t="t"/>
              <a:pathLst>
                <a:path extrusionOk="0" h="14" w="9">
                  <a:moveTo>
                    <a:pt x="0" y="14"/>
                  </a:moveTo>
                  <a:cubicBezTo>
                    <a:pt x="3" y="9"/>
                    <a:pt x="6" y="4"/>
                    <a:pt x="9" y="0"/>
                  </a:cubicBezTo>
                  <a:cubicBezTo>
                    <a:pt x="6" y="4"/>
                    <a:pt x="3" y="9"/>
                    <a:pt x="0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6934200" y="3954565"/>
              <a:ext cx="3175" cy="1588"/>
            </a:xfrm>
            <a:custGeom>
              <a:rect b="b" l="l" r="r" t="t"/>
              <a:pathLst>
                <a:path extrusionOk="0" h="7" w="6">
                  <a:moveTo>
                    <a:pt x="0" y="7"/>
                  </a:moveTo>
                  <a:cubicBezTo>
                    <a:pt x="2" y="4"/>
                    <a:pt x="4" y="2"/>
                    <a:pt x="6" y="0"/>
                  </a:cubicBezTo>
                  <a:cubicBezTo>
                    <a:pt x="4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6986588" y="389106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7221538" y="3751365"/>
              <a:ext cx="15875" cy="3175"/>
            </a:xfrm>
            <a:custGeom>
              <a:rect b="b" l="l" r="r" t="t"/>
              <a:pathLst>
                <a:path extrusionOk="0" h="12" w="47">
                  <a:moveTo>
                    <a:pt x="47" y="6"/>
                  </a:moveTo>
                  <a:cubicBezTo>
                    <a:pt x="27" y="0"/>
                    <a:pt x="15" y="3"/>
                    <a:pt x="0" y="12"/>
                  </a:cubicBezTo>
                  <a:cubicBezTo>
                    <a:pt x="16" y="4"/>
                    <a:pt x="27" y="0"/>
                    <a:pt x="47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6983413" y="3894240"/>
              <a:ext cx="0" cy="0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6946900" y="3895828"/>
              <a:ext cx="38100" cy="49213"/>
            </a:xfrm>
            <a:custGeom>
              <a:rect b="b" l="l" r="r" t="t"/>
              <a:pathLst>
                <a:path extrusionOk="0" h="155" w="121">
                  <a:moveTo>
                    <a:pt x="98" y="105"/>
                  </a:moveTo>
                  <a:cubicBezTo>
                    <a:pt x="102" y="108"/>
                    <a:pt x="104" y="112"/>
                    <a:pt x="104" y="116"/>
                  </a:cubicBezTo>
                  <a:lnTo>
                    <a:pt x="104" y="117"/>
                  </a:lnTo>
                  <a:cubicBezTo>
                    <a:pt x="104" y="116"/>
                    <a:pt x="105" y="116"/>
                    <a:pt x="105" y="116"/>
                  </a:cubicBezTo>
                  <a:lnTo>
                    <a:pt x="105" y="83"/>
                  </a:lnTo>
                  <a:cubicBezTo>
                    <a:pt x="105" y="65"/>
                    <a:pt x="111" y="46"/>
                    <a:pt x="121" y="30"/>
                  </a:cubicBezTo>
                  <a:lnTo>
                    <a:pt x="111" y="24"/>
                  </a:lnTo>
                  <a:cubicBezTo>
                    <a:pt x="108" y="23"/>
                    <a:pt x="106" y="20"/>
                    <a:pt x="105" y="16"/>
                  </a:cubicBezTo>
                  <a:cubicBezTo>
                    <a:pt x="104" y="13"/>
                    <a:pt x="105" y="9"/>
                    <a:pt x="107" y="6"/>
                  </a:cubicBezTo>
                  <a:cubicBezTo>
                    <a:pt x="109" y="4"/>
                    <a:pt x="111" y="2"/>
                    <a:pt x="112" y="0"/>
                  </a:cubicBezTo>
                  <a:cubicBezTo>
                    <a:pt x="93" y="23"/>
                    <a:pt x="81" y="52"/>
                    <a:pt x="80" y="83"/>
                  </a:cubicBezTo>
                  <a:lnTo>
                    <a:pt x="80" y="109"/>
                  </a:lnTo>
                  <a:lnTo>
                    <a:pt x="0" y="155"/>
                  </a:lnTo>
                  <a:lnTo>
                    <a:pt x="86" y="105"/>
                  </a:lnTo>
                  <a:cubicBezTo>
                    <a:pt x="90" y="103"/>
                    <a:pt x="94" y="103"/>
                    <a:pt x="98" y="10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6926263" y="3913290"/>
              <a:ext cx="87313" cy="365126"/>
            </a:xfrm>
            <a:custGeom>
              <a:rect b="b" l="l" r="r" t="t"/>
              <a:pathLst>
                <a:path extrusionOk="0" h="1161" w="276">
                  <a:moveTo>
                    <a:pt x="233" y="1125"/>
                  </a:moveTo>
                  <a:cubicBezTo>
                    <a:pt x="237" y="1118"/>
                    <a:pt x="239" y="1110"/>
                    <a:pt x="241" y="1103"/>
                  </a:cubicBezTo>
                  <a:cubicBezTo>
                    <a:pt x="245" y="1084"/>
                    <a:pt x="245" y="1065"/>
                    <a:pt x="245" y="1048"/>
                  </a:cubicBezTo>
                  <a:cubicBezTo>
                    <a:pt x="245" y="1043"/>
                    <a:pt x="244" y="1038"/>
                    <a:pt x="244" y="1033"/>
                  </a:cubicBezTo>
                  <a:lnTo>
                    <a:pt x="244" y="1033"/>
                  </a:lnTo>
                  <a:lnTo>
                    <a:pt x="245" y="112"/>
                  </a:lnTo>
                  <a:lnTo>
                    <a:pt x="245" y="73"/>
                  </a:lnTo>
                  <a:cubicBezTo>
                    <a:pt x="245" y="57"/>
                    <a:pt x="250" y="41"/>
                    <a:pt x="258" y="26"/>
                  </a:cubicBezTo>
                  <a:cubicBezTo>
                    <a:pt x="260" y="21"/>
                    <a:pt x="264" y="15"/>
                    <a:pt x="267" y="10"/>
                  </a:cubicBezTo>
                  <a:cubicBezTo>
                    <a:pt x="270" y="6"/>
                    <a:pt x="273" y="3"/>
                    <a:pt x="276" y="0"/>
                  </a:cubicBezTo>
                  <a:cubicBezTo>
                    <a:pt x="273" y="3"/>
                    <a:pt x="271" y="6"/>
                    <a:pt x="268" y="9"/>
                  </a:cubicBezTo>
                  <a:cubicBezTo>
                    <a:pt x="265" y="13"/>
                    <a:pt x="261" y="15"/>
                    <a:pt x="257" y="15"/>
                  </a:cubicBezTo>
                  <a:cubicBezTo>
                    <a:pt x="255" y="15"/>
                    <a:pt x="253" y="14"/>
                    <a:pt x="251" y="13"/>
                  </a:cubicBezTo>
                  <a:lnTo>
                    <a:pt x="240" y="7"/>
                  </a:lnTo>
                  <a:cubicBezTo>
                    <a:pt x="228" y="26"/>
                    <a:pt x="221" y="49"/>
                    <a:pt x="220" y="72"/>
                  </a:cubicBezTo>
                  <a:lnTo>
                    <a:pt x="220" y="1033"/>
                  </a:lnTo>
                  <a:cubicBezTo>
                    <a:pt x="220" y="1038"/>
                    <a:pt x="220" y="1043"/>
                    <a:pt x="220" y="1048"/>
                  </a:cubicBezTo>
                  <a:cubicBezTo>
                    <a:pt x="220" y="1071"/>
                    <a:pt x="221" y="1095"/>
                    <a:pt x="211" y="1113"/>
                  </a:cubicBezTo>
                  <a:cubicBezTo>
                    <a:pt x="205" y="1124"/>
                    <a:pt x="196" y="1131"/>
                    <a:pt x="184" y="1134"/>
                  </a:cubicBezTo>
                  <a:cubicBezTo>
                    <a:pt x="168" y="1139"/>
                    <a:pt x="148" y="1134"/>
                    <a:pt x="127" y="1123"/>
                  </a:cubicBezTo>
                  <a:cubicBezTo>
                    <a:pt x="66" y="1087"/>
                    <a:pt x="25" y="1012"/>
                    <a:pt x="25" y="934"/>
                  </a:cubicBezTo>
                  <a:lnTo>
                    <a:pt x="26" y="211"/>
                  </a:lnTo>
                  <a:cubicBezTo>
                    <a:pt x="26" y="199"/>
                    <a:pt x="29" y="186"/>
                    <a:pt x="34" y="175"/>
                  </a:cubicBezTo>
                  <a:lnTo>
                    <a:pt x="22" y="168"/>
                  </a:lnTo>
                  <a:cubicBezTo>
                    <a:pt x="16" y="165"/>
                    <a:pt x="14" y="157"/>
                    <a:pt x="17" y="152"/>
                  </a:cubicBezTo>
                  <a:cubicBezTo>
                    <a:pt x="7" y="170"/>
                    <a:pt x="2" y="190"/>
                    <a:pt x="1" y="210"/>
                  </a:cubicBezTo>
                  <a:lnTo>
                    <a:pt x="0" y="934"/>
                  </a:lnTo>
                  <a:cubicBezTo>
                    <a:pt x="0" y="1020"/>
                    <a:pt x="46" y="1105"/>
                    <a:pt x="115" y="1144"/>
                  </a:cubicBezTo>
                  <a:cubicBezTo>
                    <a:pt x="134" y="1155"/>
                    <a:pt x="153" y="1161"/>
                    <a:pt x="171" y="1161"/>
                  </a:cubicBezTo>
                  <a:cubicBezTo>
                    <a:pt x="178" y="1161"/>
                    <a:pt x="184" y="1160"/>
                    <a:pt x="191" y="1158"/>
                  </a:cubicBezTo>
                  <a:cubicBezTo>
                    <a:pt x="198" y="1156"/>
                    <a:pt x="205" y="1153"/>
                    <a:pt x="211" y="1148"/>
                  </a:cubicBezTo>
                  <a:cubicBezTo>
                    <a:pt x="220" y="1142"/>
                    <a:pt x="227" y="1135"/>
                    <a:pt x="233" y="112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7259638" y="3773590"/>
              <a:ext cx="1588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7013575" y="3908528"/>
              <a:ext cx="6350" cy="4763"/>
            </a:xfrm>
            <a:custGeom>
              <a:rect b="b" l="l" r="r" t="t"/>
              <a:pathLst>
                <a:path extrusionOk="0" h="16" w="20">
                  <a:moveTo>
                    <a:pt x="0" y="16"/>
                  </a:moveTo>
                  <a:cubicBezTo>
                    <a:pt x="6" y="10"/>
                    <a:pt x="13" y="4"/>
                    <a:pt x="20" y="0"/>
                  </a:cubicBezTo>
                  <a:cubicBezTo>
                    <a:pt x="12" y="5"/>
                    <a:pt x="6" y="10"/>
                    <a:pt x="0" y="1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6950075" y="3959328"/>
              <a:ext cx="28575" cy="290513"/>
            </a:xfrm>
            <a:custGeom>
              <a:rect b="b" l="l" r="r" t="t"/>
              <a:pathLst>
                <a:path extrusionOk="0" h="921" w="95">
                  <a:moveTo>
                    <a:pt x="0" y="781"/>
                  </a:moveTo>
                  <a:cubicBezTo>
                    <a:pt x="0" y="864"/>
                    <a:pt x="15" y="909"/>
                    <a:pt x="48" y="919"/>
                  </a:cubicBezTo>
                  <a:cubicBezTo>
                    <a:pt x="51" y="921"/>
                    <a:pt x="55" y="921"/>
                    <a:pt x="57" y="921"/>
                  </a:cubicBezTo>
                  <a:cubicBezTo>
                    <a:pt x="64" y="921"/>
                    <a:pt x="70" y="918"/>
                    <a:pt x="73" y="916"/>
                  </a:cubicBezTo>
                  <a:cubicBezTo>
                    <a:pt x="92" y="902"/>
                    <a:pt x="95" y="862"/>
                    <a:pt x="94" y="825"/>
                  </a:cubicBezTo>
                  <a:lnTo>
                    <a:pt x="94" y="821"/>
                  </a:lnTo>
                  <a:lnTo>
                    <a:pt x="94" y="0"/>
                  </a:lnTo>
                  <a:cubicBezTo>
                    <a:pt x="94" y="4"/>
                    <a:pt x="92" y="8"/>
                    <a:pt x="88" y="11"/>
                  </a:cubicBezTo>
                  <a:lnTo>
                    <a:pt x="77" y="17"/>
                  </a:lnTo>
                  <a:cubicBezTo>
                    <a:pt x="65" y="24"/>
                    <a:pt x="56" y="33"/>
                    <a:pt x="46" y="47"/>
                  </a:cubicBezTo>
                  <a:cubicBezTo>
                    <a:pt x="46" y="46"/>
                    <a:pt x="46" y="46"/>
                    <a:pt x="47" y="46"/>
                  </a:cubicBezTo>
                  <a:cubicBezTo>
                    <a:pt x="53" y="38"/>
                    <a:pt x="61" y="30"/>
                    <a:pt x="70" y="23"/>
                  </a:cubicBezTo>
                  <a:lnTo>
                    <a:pt x="69" y="821"/>
                  </a:lnTo>
                  <a:lnTo>
                    <a:pt x="69" y="825"/>
                  </a:lnTo>
                  <a:cubicBezTo>
                    <a:pt x="70" y="881"/>
                    <a:pt x="62" y="893"/>
                    <a:pt x="56" y="896"/>
                  </a:cubicBezTo>
                  <a:cubicBezTo>
                    <a:pt x="44" y="892"/>
                    <a:pt x="25" y="872"/>
                    <a:pt x="25" y="784"/>
                  </a:cubicBezTo>
                  <a:cubicBezTo>
                    <a:pt x="25" y="783"/>
                    <a:pt x="25" y="782"/>
                    <a:pt x="25" y="781"/>
                  </a:cubicBezTo>
                  <a:lnTo>
                    <a:pt x="25" y="107"/>
                  </a:lnTo>
                  <a:cubicBezTo>
                    <a:pt x="25" y="91"/>
                    <a:pt x="29" y="76"/>
                    <a:pt x="36" y="62"/>
                  </a:cubicBezTo>
                  <a:cubicBezTo>
                    <a:pt x="35" y="64"/>
                    <a:pt x="33" y="65"/>
                    <a:pt x="31" y="66"/>
                  </a:cubicBezTo>
                  <a:cubicBezTo>
                    <a:pt x="30" y="66"/>
                    <a:pt x="28" y="66"/>
                    <a:pt x="27" y="66"/>
                  </a:cubicBezTo>
                  <a:cubicBezTo>
                    <a:pt x="25" y="66"/>
                    <a:pt x="23" y="66"/>
                    <a:pt x="21" y="64"/>
                  </a:cubicBezTo>
                  <a:lnTo>
                    <a:pt x="11" y="58"/>
                  </a:lnTo>
                  <a:cubicBezTo>
                    <a:pt x="4" y="74"/>
                    <a:pt x="0" y="90"/>
                    <a:pt x="0" y="107"/>
                  </a:cubicBezTo>
                  <a:lnTo>
                    <a:pt x="0" y="781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7040563" y="3986315"/>
              <a:ext cx="93663" cy="93663"/>
            </a:xfrm>
            <a:custGeom>
              <a:rect b="b" l="l" r="r" t="t"/>
              <a:pathLst>
                <a:path extrusionOk="0" h="296" w="298">
                  <a:moveTo>
                    <a:pt x="25" y="256"/>
                  </a:moveTo>
                  <a:lnTo>
                    <a:pt x="25" y="178"/>
                  </a:lnTo>
                  <a:cubicBezTo>
                    <a:pt x="25" y="176"/>
                    <a:pt x="28" y="171"/>
                    <a:pt x="31" y="170"/>
                  </a:cubicBezTo>
                  <a:lnTo>
                    <a:pt x="273" y="30"/>
                  </a:lnTo>
                  <a:lnTo>
                    <a:pt x="273" y="79"/>
                  </a:lnTo>
                  <a:lnTo>
                    <a:pt x="284" y="78"/>
                  </a:lnTo>
                  <a:cubicBezTo>
                    <a:pt x="288" y="78"/>
                    <a:pt x="291" y="79"/>
                    <a:pt x="294" y="82"/>
                  </a:cubicBezTo>
                  <a:cubicBezTo>
                    <a:pt x="296" y="84"/>
                    <a:pt x="298" y="87"/>
                    <a:pt x="298" y="91"/>
                  </a:cubicBezTo>
                  <a:lnTo>
                    <a:pt x="298" y="21"/>
                  </a:lnTo>
                  <a:cubicBezTo>
                    <a:pt x="298" y="13"/>
                    <a:pt x="294" y="7"/>
                    <a:pt x="288" y="3"/>
                  </a:cubicBezTo>
                  <a:cubicBezTo>
                    <a:pt x="282" y="0"/>
                    <a:pt x="274" y="0"/>
                    <a:pt x="268" y="4"/>
                  </a:cubicBezTo>
                  <a:lnTo>
                    <a:pt x="18" y="148"/>
                  </a:lnTo>
                  <a:cubicBezTo>
                    <a:pt x="8" y="154"/>
                    <a:pt x="0" y="167"/>
                    <a:pt x="0" y="178"/>
                  </a:cubicBezTo>
                  <a:lnTo>
                    <a:pt x="0" y="296"/>
                  </a:lnTo>
                  <a:cubicBezTo>
                    <a:pt x="0" y="294"/>
                    <a:pt x="1" y="291"/>
                    <a:pt x="3" y="289"/>
                  </a:cubicBezTo>
                  <a:lnTo>
                    <a:pt x="25" y="256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7043738" y="4099028"/>
              <a:ext cx="1588" cy="0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7042150" y="4095853"/>
              <a:ext cx="0" cy="158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7050088" y="4052990"/>
              <a:ext cx="79375" cy="46038"/>
            </a:xfrm>
            <a:custGeom>
              <a:rect b="b" l="l" r="r" t="t"/>
              <a:pathLst>
                <a:path extrusionOk="0" h="144" w="249">
                  <a:moveTo>
                    <a:pt x="249" y="0"/>
                  </a:moveTo>
                  <a:cubicBezTo>
                    <a:pt x="249" y="0"/>
                    <a:pt x="249" y="0"/>
                    <a:pt x="249" y="0"/>
                  </a:cubicBezTo>
                  <a:lnTo>
                    <a:pt x="0" y="14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7129463" y="4043465"/>
              <a:ext cx="4763" cy="9525"/>
            </a:xfrm>
            <a:custGeom>
              <a:rect b="b" l="l" r="r" t="t"/>
              <a:pathLst>
                <a:path extrusionOk="0" h="30" w="17">
                  <a:moveTo>
                    <a:pt x="0" y="30"/>
                  </a:moveTo>
                  <a:cubicBezTo>
                    <a:pt x="10" y="24"/>
                    <a:pt x="17" y="12"/>
                    <a:pt x="17" y="0"/>
                  </a:cubicBezTo>
                  <a:cubicBezTo>
                    <a:pt x="16" y="12"/>
                    <a:pt x="10" y="24"/>
                    <a:pt x="0" y="3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7046913" y="4099028"/>
              <a:ext cx="3175" cy="0"/>
            </a:xfrm>
            <a:custGeom>
              <a:rect b="b" l="l" r="r" t="t"/>
              <a:pathLst>
                <a:path extrusionOk="0" h="3" w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7040563" y="4011715"/>
              <a:ext cx="93663" cy="87313"/>
            </a:xfrm>
            <a:custGeom>
              <a:rect b="b" l="l" r="r" t="t"/>
              <a:pathLst>
                <a:path extrusionOk="0" h="282" w="298">
                  <a:moveTo>
                    <a:pt x="172" y="157"/>
                  </a:moveTo>
                  <a:lnTo>
                    <a:pt x="263" y="27"/>
                  </a:lnTo>
                  <a:lnTo>
                    <a:pt x="273" y="26"/>
                  </a:lnTo>
                  <a:lnTo>
                    <a:pt x="273" y="104"/>
                  </a:lnTo>
                  <a:cubicBezTo>
                    <a:pt x="273" y="107"/>
                    <a:pt x="270" y="112"/>
                    <a:pt x="268" y="113"/>
                  </a:cubicBezTo>
                  <a:lnTo>
                    <a:pt x="25" y="253"/>
                  </a:lnTo>
                  <a:lnTo>
                    <a:pt x="25" y="222"/>
                  </a:lnTo>
                  <a:lnTo>
                    <a:pt x="60" y="172"/>
                  </a:lnTo>
                  <a:lnTo>
                    <a:pt x="147" y="172"/>
                  </a:lnTo>
                  <a:cubicBezTo>
                    <a:pt x="156" y="172"/>
                    <a:pt x="165" y="166"/>
                    <a:pt x="172" y="157"/>
                  </a:cubicBezTo>
                  <a:close/>
                  <a:moveTo>
                    <a:pt x="19" y="282"/>
                  </a:moveTo>
                  <a:cubicBezTo>
                    <a:pt x="19" y="282"/>
                    <a:pt x="19" y="282"/>
                    <a:pt x="19" y="282"/>
                  </a:cubicBezTo>
                  <a:cubicBezTo>
                    <a:pt x="23" y="282"/>
                    <a:pt x="27" y="281"/>
                    <a:pt x="31" y="279"/>
                  </a:cubicBezTo>
                  <a:lnTo>
                    <a:pt x="280" y="135"/>
                  </a:lnTo>
                  <a:lnTo>
                    <a:pt x="281" y="135"/>
                  </a:lnTo>
                  <a:cubicBezTo>
                    <a:pt x="281" y="134"/>
                    <a:pt x="281" y="134"/>
                    <a:pt x="281" y="134"/>
                  </a:cubicBezTo>
                  <a:cubicBezTo>
                    <a:pt x="291" y="128"/>
                    <a:pt x="297" y="116"/>
                    <a:pt x="298" y="104"/>
                  </a:cubicBezTo>
                  <a:lnTo>
                    <a:pt x="298" y="13"/>
                  </a:lnTo>
                  <a:cubicBezTo>
                    <a:pt x="298" y="9"/>
                    <a:pt x="296" y="6"/>
                    <a:pt x="294" y="4"/>
                  </a:cubicBezTo>
                  <a:cubicBezTo>
                    <a:pt x="291" y="1"/>
                    <a:pt x="288" y="0"/>
                    <a:pt x="284" y="0"/>
                  </a:cubicBezTo>
                  <a:lnTo>
                    <a:pt x="273" y="1"/>
                  </a:lnTo>
                  <a:lnTo>
                    <a:pt x="255" y="2"/>
                  </a:lnTo>
                  <a:cubicBezTo>
                    <a:pt x="252" y="3"/>
                    <a:pt x="248" y="4"/>
                    <a:pt x="246" y="8"/>
                  </a:cubicBezTo>
                  <a:lnTo>
                    <a:pt x="151" y="143"/>
                  </a:lnTo>
                  <a:cubicBezTo>
                    <a:pt x="149" y="146"/>
                    <a:pt x="147" y="147"/>
                    <a:pt x="147" y="147"/>
                  </a:cubicBezTo>
                  <a:lnTo>
                    <a:pt x="54" y="147"/>
                  </a:lnTo>
                  <a:cubicBezTo>
                    <a:pt x="49" y="147"/>
                    <a:pt x="46" y="149"/>
                    <a:pt x="43" y="153"/>
                  </a:cubicBezTo>
                  <a:lnTo>
                    <a:pt x="25" y="178"/>
                  </a:lnTo>
                  <a:lnTo>
                    <a:pt x="3" y="211"/>
                  </a:lnTo>
                  <a:cubicBezTo>
                    <a:pt x="1" y="213"/>
                    <a:pt x="0" y="216"/>
                    <a:pt x="0" y="218"/>
                  </a:cubicBezTo>
                  <a:lnTo>
                    <a:pt x="0" y="261"/>
                  </a:lnTo>
                  <a:cubicBezTo>
                    <a:pt x="0" y="266"/>
                    <a:pt x="1" y="269"/>
                    <a:pt x="3" y="272"/>
                  </a:cubicBezTo>
                  <a:cubicBezTo>
                    <a:pt x="3" y="273"/>
                    <a:pt x="4" y="273"/>
                    <a:pt x="4" y="273"/>
                  </a:cubicBezTo>
                  <a:cubicBezTo>
                    <a:pt x="6" y="276"/>
                    <a:pt x="7" y="278"/>
                    <a:pt x="10" y="280"/>
                  </a:cubicBezTo>
                  <a:cubicBezTo>
                    <a:pt x="10" y="280"/>
                    <a:pt x="10" y="280"/>
                    <a:pt x="10" y="280"/>
                  </a:cubicBezTo>
                  <a:cubicBezTo>
                    <a:pt x="12" y="281"/>
                    <a:pt x="14" y="281"/>
                    <a:pt x="16" y="281"/>
                  </a:cubicBezTo>
                  <a:cubicBezTo>
                    <a:pt x="17" y="281"/>
                    <a:pt x="18" y="282"/>
                    <a:pt x="19" y="28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6978650" y="3751365"/>
              <a:ext cx="285750" cy="166688"/>
            </a:xfrm>
            <a:custGeom>
              <a:rect b="b" l="l" r="r" t="t"/>
              <a:pathLst>
                <a:path extrusionOk="0" h="533" w="908">
                  <a:moveTo>
                    <a:pt x="785" y="34"/>
                  </a:moveTo>
                  <a:cubicBezTo>
                    <a:pt x="798" y="27"/>
                    <a:pt x="803" y="26"/>
                    <a:pt x="812" y="29"/>
                  </a:cubicBezTo>
                  <a:lnTo>
                    <a:pt x="855" y="53"/>
                  </a:lnTo>
                  <a:cubicBezTo>
                    <a:pt x="853" y="54"/>
                    <a:pt x="851" y="55"/>
                    <a:pt x="849" y="56"/>
                  </a:cubicBezTo>
                  <a:lnTo>
                    <a:pt x="115" y="479"/>
                  </a:lnTo>
                  <a:cubicBezTo>
                    <a:pt x="103" y="487"/>
                    <a:pt x="95" y="495"/>
                    <a:pt x="86" y="504"/>
                  </a:cubicBezTo>
                  <a:lnTo>
                    <a:pt x="32" y="473"/>
                  </a:lnTo>
                  <a:cubicBezTo>
                    <a:pt x="38" y="467"/>
                    <a:pt x="44" y="462"/>
                    <a:pt x="52" y="457"/>
                  </a:cubicBezTo>
                  <a:lnTo>
                    <a:pt x="785" y="34"/>
                  </a:lnTo>
                  <a:close/>
                  <a:moveTo>
                    <a:pt x="1" y="479"/>
                  </a:moveTo>
                  <a:cubicBezTo>
                    <a:pt x="2" y="483"/>
                    <a:pt x="4" y="486"/>
                    <a:pt x="7" y="487"/>
                  </a:cubicBezTo>
                  <a:lnTo>
                    <a:pt x="17" y="493"/>
                  </a:lnTo>
                  <a:lnTo>
                    <a:pt x="72" y="525"/>
                  </a:lnTo>
                  <a:lnTo>
                    <a:pt x="83" y="531"/>
                  </a:lnTo>
                  <a:cubicBezTo>
                    <a:pt x="85" y="532"/>
                    <a:pt x="87" y="533"/>
                    <a:pt x="89" y="533"/>
                  </a:cubicBezTo>
                  <a:cubicBezTo>
                    <a:pt x="93" y="533"/>
                    <a:pt x="97" y="531"/>
                    <a:pt x="100" y="527"/>
                  </a:cubicBezTo>
                  <a:cubicBezTo>
                    <a:pt x="103" y="524"/>
                    <a:pt x="105" y="521"/>
                    <a:pt x="108" y="518"/>
                  </a:cubicBezTo>
                  <a:cubicBezTo>
                    <a:pt x="108" y="518"/>
                    <a:pt x="108" y="518"/>
                    <a:pt x="108" y="517"/>
                  </a:cubicBezTo>
                  <a:cubicBezTo>
                    <a:pt x="114" y="511"/>
                    <a:pt x="120" y="506"/>
                    <a:pt x="128" y="501"/>
                  </a:cubicBezTo>
                  <a:lnTo>
                    <a:pt x="861" y="78"/>
                  </a:lnTo>
                  <a:cubicBezTo>
                    <a:pt x="861" y="78"/>
                    <a:pt x="861" y="78"/>
                    <a:pt x="861" y="78"/>
                  </a:cubicBezTo>
                  <a:cubicBezTo>
                    <a:pt x="864" y="76"/>
                    <a:pt x="867" y="75"/>
                    <a:pt x="869" y="74"/>
                  </a:cubicBezTo>
                  <a:cubicBezTo>
                    <a:pt x="870" y="74"/>
                    <a:pt x="870" y="74"/>
                    <a:pt x="870" y="74"/>
                  </a:cubicBezTo>
                  <a:cubicBezTo>
                    <a:pt x="871" y="73"/>
                    <a:pt x="873" y="73"/>
                    <a:pt x="874" y="73"/>
                  </a:cubicBezTo>
                  <a:cubicBezTo>
                    <a:pt x="876" y="72"/>
                    <a:pt x="877" y="72"/>
                    <a:pt x="879" y="72"/>
                  </a:cubicBezTo>
                  <a:cubicBezTo>
                    <a:pt x="882" y="72"/>
                    <a:pt x="885" y="72"/>
                    <a:pt x="888" y="73"/>
                  </a:cubicBezTo>
                  <a:cubicBezTo>
                    <a:pt x="889" y="73"/>
                    <a:pt x="890" y="73"/>
                    <a:pt x="890" y="74"/>
                  </a:cubicBezTo>
                  <a:cubicBezTo>
                    <a:pt x="892" y="74"/>
                    <a:pt x="893" y="74"/>
                    <a:pt x="895" y="74"/>
                  </a:cubicBezTo>
                  <a:cubicBezTo>
                    <a:pt x="899" y="74"/>
                    <a:pt x="904" y="71"/>
                    <a:pt x="906" y="67"/>
                  </a:cubicBezTo>
                  <a:cubicBezTo>
                    <a:pt x="908" y="61"/>
                    <a:pt x="906" y="55"/>
                    <a:pt x="901" y="51"/>
                  </a:cubicBezTo>
                  <a:cubicBezTo>
                    <a:pt x="901" y="51"/>
                    <a:pt x="901" y="51"/>
                    <a:pt x="900" y="51"/>
                  </a:cubicBezTo>
                  <a:lnTo>
                    <a:pt x="822" y="6"/>
                  </a:lnTo>
                  <a:cubicBezTo>
                    <a:pt x="821" y="6"/>
                    <a:pt x="821" y="6"/>
                    <a:pt x="820" y="6"/>
                  </a:cubicBezTo>
                  <a:cubicBezTo>
                    <a:pt x="800" y="0"/>
                    <a:pt x="789" y="4"/>
                    <a:pt x="773" y="12"/>
                  </a:cubicBezTo>
                  <a:lnTo>
                    <a:pt x="39" y="435"/>
                  </a:lnTo>
                  <a:cubicBezTo>
                    <a:pt x="34" y="439"/>
                    <a:pt x="30" y="442"/>
                    <a:pt x="26" y="445"/>
                  </a:cubicBezTo>
                  <a:cubicBezTo>
                    <a:pt x="26" y="445"/>
                    <a:pt x="26" y="445"/>
                    <a:pt x="26" y="445"/>
                  </a:cubicBezTo>
                  <a:cubicBezTo>
                    <a:pt x="22" y="448"/>
                    <a:pt x="19" y="451"/>
                    <a:pt x="16" y="455"/>
                  </a:cubicBezTo>
                  <a:cubicBezTo>
                    <a:pt x="14" y="456"/>
                    <a:pt x="13" y="457"/>
                    <a:pt x="12" y="458"/>
                  </a:cubicBezTo>
                  <a:cubicBezTo>
                    <a:pt x="11" y="460"/>
                    <a:pt x="10" y="461"/>
                    <a:pt x="8" y="463"/>
                  </a:cubicBezTo>
                  <a:cubicBezTo>
                    <a:pt x="7" y="465"/>
                    <a:pt x="5" y="467"/>
                    <a:pt x="3" y="469"/>
                  </a:cubicBezTo>
                  <a:cubicBezTo>
                    <a:pt x="1" y="472"/>
                    <a:pt x="0" y="476"/>
                    <a:pt x="1" y="47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6931025" y="3929165"/>
              <a:ext cx="47625" cy="50800"/>
            </a:xfrm>
            <a:custGeom>
              <a:rect b="b" l="l" r="r" t="t"/>
              <a:pathLst>
                <a:path extrusionOk="0" h="164" w="154">
                  <a:moveTo>
                    <a:pt x="63" y="73"/>
                  </a:moveTo>
                  <a:lnTo>
                    <a:pt x="130" y="35"/>
                  </a:lnTo>
                  <a:lnTo>
                    <a:pt x="130" y="91"/>
                  </a:lnTo>
                  <a:lnTo>
                    <a:pt x="124" y="94"/>
                  </a:lnTo>
                  <a:cubicBezTo>
                    <a:pt x="108" y="103"/>
                    <a:pt x="95" y="116"/>
                    <a:pt x="83" y="135"/>
                  </a:cubicBezTo>
                  <a:lnTo>
                    <a:pt x="31" y="105"/>
                  </a:lnTo>
                  <a:cubicBezTo>
                    <a:pt x="40" y="91"/>
                    <a:pt x="50" y="81"/>
                    <a:pt x="63" y="73"/>
                  </a:cubicBezTo>
                  <a:close/>
                  <a:moveTo>
                    <a:pt x="8" y="120"/>
                  </a:moveTo>
                  <a:lnTo>
                    <a:pt x="20" y="127"/>
                  </a:lnTo>
                  <a:lnTo>
                    <a:pt x="71" y="156"/>
                  </a:lnTo>
                  <a:lnTo>
                    <a:pt x="81" y="162"/>
                  </a:lnTo>
                  <a:cubicBezTo>
                    <a:pt x="83" y="164"/>
                    <a:pt x="85" y="164"/>
                    <a:pt x="87" y="164"/>
                  </a:cubicBezTo>
                  <a:cubicBezTo>
                    <a:pt x="88" y="164"/>
                    <a:pt x="90" y="164"/>
                    <a:pt x="91" y="164"/>
                  </a:cubicBezTo>
                  <a:cubicBezTo>
                    <a:pt x="93" y="163"/>
                    <a:pt x="95" y="162"/>
                    <a:pt x="96" y="160"/>
                  </a:cubicBezTo>
                  <a:cubicBezTo>
                    <a:pt x="97" y="159"/>
                    <a:pt x="98" y="159"/>
                    <a:pt x="98" y="158"/>
                  </a:cubicBezTo>
                  <a:cubicBezTo>
                    <a:pt x="99" y="157"/>
                    <a:pt x="99" y="157"/>
                    <a:pt x="99" y="156"/>
                  </a:cubicBezTo>
                  <a:cubicBezTo>
                    <a:pt x="101" y="152"/>
                    <a:pt x="104" y="149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16" y="131"/>
                    <a:pt x="125" y="122"/>
                    <a:pt x="137" y="115"/>
                  </a:cubicBezTo>
                  <a:lnTo>
                    <a:pt x="148" y="109"/>
                  </a:lnTo>
                  <a:cubicBezTo>
                    <a:pt x="152" y="106"/>
                    <a:pt x="154" y="102"/>
                    <a:pt x="154" y="98"/>
                  </a:cubicBezTo>
                  <a:lnTo>
                    <a:pt x="154" y="14"/>
                  </a:lnTo>
                  <a:lnTo>
                    <a:pt x="154" y="13"/>
                  </a:lnTo>
                  <a:cubicBezTo>
                    <a:pt x="154" y="9"/>
                    <a:pt x="152" y="5"/>
                    <a:pt x="148" y="2"/>
                  </a:cubicBezTo>
                  <a:cubicBezTo>
                    <a:pt x="144" y="0"/>
                    <a:pt x="140" y="0"/>
                    <a:pt x="136" y="2"/>
                  </a:cubicBezTo>
                  <a:lnTo>
                    <a:pt x="50" y="52"/>
                  </a:lnTo>
                  <a:cubicBezTo>
                    <a:pt x="38" y="60"/>
                    <a:pt x="28" y="69"/>
                    <a:pt x="19" y="80"/>
                  </a:cubicBezTo>
                  <a:cubicBezTo>
                    <a:pt x="17" y="82"/>
                    <a:pt x="15" y="84"/>
                    <a:pt x="13" y="87"/>
                  </a:cubicBezTo>
                  <a:cubicBezTo>
                    <a:pt x="13" y="88"/>
                    <a:pt x="12" y="88"/>
                    <a:pt x="12" y="89"/>
                  </a:cubicBezTo>
                  <a:cubicBezTo>
                    <a:pt x="9" y="93"/>
                    <a:pt x="6" y="98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4"/>
                  </a:cubicBezTo>
                  <a:cubicBezTo>
                    <a:pt x="0" y="109"/>
                    <a:pt x="2" y="117"/>
                    <a:pt x="8" y="12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7150100" y="3940278"/>
              <a:ext cx="76200" cy="47625"/>
            </a:xfrm>
            <a:custGeom>
              <a:rect b="b" l="l" r="r" t="t"/>
              <a:pathLst>
                <a:path extrusionOk="0" h="150" w="242">
                  <a:moveTo>
                    <a:pt x="222" y="3"/>
                  </a:moveTo>
                  <a:lnTo>
                    <a:pt x="8" y="127"/>
                  </a:lnTo>
                  <a:cubicBezTo>
                    <a:pt x="2" y="130"/>
                    <a:pt x="0" y="138"/>
                    <a:pt x="3" y="144"/>
                  </a:cubicBezTo>
                  <a:cubicBezTo>
                    <a:pt x="6" y="148"/>
                    <a:pt x="10" y="150"/>
                    <a:pt x="14" y="150"/>
                  </a:cubicBezTo>
                  <a:cubicBezTo>
                    <a:pt x="16" y="150"/>
                    <a:pt x="19" y="149"/>
                    <a:pt x="20" y="148"/>
                  </a:cubicBezTo>
                  <a:lnTo>
                    <a:pt x="234" y="25"/>
                  </a:lnTo>
                  <a:cubicBezTo>
                    <a:pt x="240" y="21"/>
                    <a:pt x="242" y="14"/>
                    <a:pt x="239" y="8"/>
                  </a:cubicBezTo>
                  <a:cubicBezTo>
                    <a:pt x="235" y="2"/>
                    <a:pt x="228" y="0"/>
                    <a:pt x="222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7150100" y="3983140"/>
              <a:ext cx="76200" cy="46038"/>
            </a:xfrm>
            <a:custGeom>
              <a:rect b="b" l="l" r="r" t="t"/>
              <a:pathLst>
                <a:path extrusionOk="0" h="151" w="242">
                  <a:moveTo>
                    <a:pt x="222" y="4"/>
                  </a:moveTo>
                  <a:lnTo>
                    <a:pt x="8" y="127"/>
                  </a:lnTo>
                  <a:cubicBezTo>
                    <a:pt x="2" y="131"/>
                    <a:pt x="0" y="138"/>
                    <a:pt x="3" y="145"/>
                  </a:cubicBezTo>
                  <a:cubicBezTo>
                    <a:pt x="6" y="148"/>
                    <a:pt x="10" y="151"/>
                    <a:pt x="14" y="151"/>
                  </a:cubicBezTo>
                  <a:cubicBezTo>
                    <a:pt x="16" y="151"/>
                    <a:pt x="19" y="150"/>
                    <a:pt x="20" y="149"/>
                  </a:cubicBezTo>
                  <a:lnTo>
                    <a:pt x="234" y="26"/>
                  </a:lnTo>
                  <a:cubicBezTo>
                    <a:pt x="240" y="22"/>
                    <a:pt x="242" y="14"/>
                    <a:pt x="239" y="9"/>
                  </a:cubicBezTo>
                  <a:cubicBezTo>
                    <a:pt x="235" y="2"/>
                    <a:pt x="228" y="0"/>
                    <a:pt x="222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7045325" y="4027590"/>
              <a:ext cx="180975" cy="107950"/>
            </a:xfrm>
            <a:custGeom>
              <a:rect b="b" l="l" r="r" t="t"/>
              <a:pathLst>
                <a:path extrusionOk="0" h="344" w="578">
                  <a:moveTo>
                    <a:pt x="558" y="3"/>
                  </a:moveTo>
                  <a:lnTo>
                    <a:pt x="8" y="321"/>
                  </a:lnTo>
                  <a:cubicBezTo>
                    <a:pt x="2" y="324"/>
                    <a:pt x="0" y="332"/>
                    <a:pt x="3" y="338"/>
                  </a:cubicBezTo>
                  <a:cubicBezTo>
                    <a:pt x="6" y="342"/>
                    <a:pt x="10" y="344"/>
                    <a:pt x="14" y="344"/>
                  </a:cubicBezTo>
                  <a:cubicBezTo>
                    <a:pt x="16" y="344"/>
                    <a:pt x="19" y="343"/>
                    <a:pt x="21" y="342"/>
                  </a:cubicBezTo>
                  <a:lnTo>
                    <a:pt x="570" y="25"/>
                  </a:lnTo>
                  <a:cubicBezTo>
                    <a:pt x="576" y="21"/>
                    <a:pt x="578" y="14"/>
                    <a:pt x="575" y="8"/>
                  </a:cubicBezTo>
                  <a:cubicBezTo>
                    <a:pt x="571" y="2"/>
                    <a:pt x="564" y="0"/>
                    <a:pt x="558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7045325" y="4073628"/>
              <a:ext cx="180975" cy="107950"/>
            </a:xfrm>
            <a:custGeom>
              <a:rect b="b" l="l" r="r" t="t"/>
              <a:pathLst>
                <a:path extrusionOk="0" h="344" w="578">
                  <a:moveTo>
                    <a:pt x="558" y="3"/>
                  </a:moveTo>
                  <a:lnTo>
                    <a:pt x="8" y="321"/>
                  </a:lnTo>
                  <a:cubicBezTo>
                    <a:pt x="2" y="324"/>
                    <a:pt x="0" y="332"/>
                    <a:pt x="3" y="338"/>
                  </a:cubicBezTo>
                  <a:cubicBezTo>
                    <a:pt x="6" y="342"/>
                    <a:pt x="10" y="344"/>
                    <a:pt x="14" y="344"/>
                  </a:cubicBezTo>
                  <a:cubicBezTo>
                    <a:pt x="16" y="344"/>
                    <a:pt x="19" y="344"/>
                    <a:pt x="21" y="342"/>
                  </a:cubicBezTo>
                  <a:lnTo>
                    <a:pt x="570" y="25"/>
                  </a:lnTo>
                  <a:cubicBezTo>
                    <a:pt x="576" y="22"/>
                    <a:pt x="578" y="14"/>
                    <a:pt x="575" y="8"/>
                  </a:cubicBezTo>
                  <a:cubicBezTo>
                    <a:pt x="571" y="2"/>
                    <a:pt x="564" y="0"/>
                    <a:pt x="558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17"/>
          <p:cNvGrpSpPr/>
          <p:nvPr/>
        </p:nvGrpSpPr>
        <p:grpSpPr>
          <a:xfrm>
            <a:off x="5288036" y="2604689"/>
            <a:ext cx="493548" cy="329516"/>
            <a:chOff x="4819650" y="3830740"/>
            <a:chExt cx="539750" cy="360363"/>
          </a:xfrm>
        </p:grpSpPr>
        <p:sp>
          <p:nvSpPr>
            <p:cNvPr id="1305" name="Google Shape;1305;p17"/>
            <p:cNvSpPr/>
            <p:nvPr/>
          </p:nvSpPr>
          <p:spPr>
            <a:xfrm>
              <a:off x="4968875" y="3830740"/>
              <a:ext cx="304801" cy="168276"/>
            </a:xfrm>
            <a:custGeom>
              <a:rect b="b" l="l" r="r" t="t"/>
              <a:pathLst>
                <a:path extrusionOk="0" h="532" w="970">
                  <a:moveTo>
                    <a:pt x="14" y="12"/>
                  </a:moveTo>
                  <a:cubicBezTo>
                    <a:pt x="15" y="17"/>
                    <a:pt x="13" y="23"/>
                    <a:pt x="8" y="26"/>
                  </a:cubicBezTo>
                  <a:lnTo>
                    <a:pt x="6" y="27"/>
                  </a:lnTo>
                  <a:cubicBezTo>
                    <a:pt x="26" y="26"/>
                    <a:pt x="44" y="29"/>
                    <a:pt x="61" y="37"/>
                  </a:cubicBezTo>
                  <a:lnTo>
                    <a:pt x="907" y="525"/>
                  </a:lnTo>
                  <a:cubicBezTo>
                    <a:pt x="928" y="522"/>
                    <a:pt x="948" y="524"/>
                    <a:pt x="970" y="532"/>
                  </a:cubicBezTo>
                  <a:lnTo>
                    <a:pt x="72" y="15"/>
                  </a:lnTo>
                  <a:cubicBezTo>
                    <a:pt x="50" y="4"/>
                    <a:pt x="26" y="0"/>
                    <a:pt x="0" y="3"/>
                  </a:cubicBezTo>
                  <a:lnTo>
                    <a:pt x="0" y="3"/>
                  </a:lnTo>
                  <a:lnTo>
                    <a:pt x="2" y="3"/>
                  </a:lnTo>
                  <a:cubicBezTo>
                    <a:pt x="8" y="4"/>
                    <a:pt x="12" y="7"/>
                    <a:pt x="14" y="1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229225" y="4005365"/>
              <a:ext cx="1588" cy="0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241925" y="3999015"/>
              <a:ext cx="0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4887913" y="3973615"/>
              <a:ext cx="296864" cy="179388"/>
            </a:xfrm>
            <a:custGeom>
              <a:rect b="b" l="l" r="r" t="t"/>
              <a:pathLst>
                <a:path extrusionOk="0" h="573" w="940">
                  <a:moveTo>
                    <a:pt x="913" y="541"/>
                  </a:moveTo>
                  <a:cubicBezTo>
                    <a:pt x="910" y="535"/>
                    <a:pt x="907" y="529"/>
                    <a:pt x="905" y="524"/>
                  </a:cubicBezTo>
                  <a:lnTo>
                    <a:pt x="58" y="35"/>
                  </a:lnTo>
                  <a:lnTo>
                    <a:pt x="55" y="32"/>
                  </a:lnTo>
                  <a:cubicBezTo>
                    <a:pt x="48" y="28"/>
                    <a:pt x="41" y="23"/>
                    <a:pt x="35" y="18"/>
                  </a:cubicBezTo>
                  <a:cubicBezTo>
                    <a:pt x="35" y="23"/>
                    <a:pt x="31" y="27"/>
                    <a:pt x="26" y="29"/>
                  </a:cubicBezTo>
                  <a:cubicBezTo>
                    <a:pt x="25" y="29"/>
                    <a:pt x="24" y="29"/>
                    <a:pt x="23" y="29"/>
                  </a:cubicBezTo>
                  <a:cubicBezTo>
                    <a:pt x="19" y="29"/>
                    <a:pt x="14" y="27"/>
                    <a:pt x="12" y="23"/>
                  </a:cubicBezTo>
                  <a:lnTo>
                    <a:pt x="0" y="0"/>
                  </a:lnTo>
                  <a:cubicBezTo>
                    <a:pt x="0" y="25"/>
                    <a:pt x="22" y="40"/>
                    <a:pt x="40" y="53"/>
                  </a:cubicBezTo>
                  <a:lnTo>
                    <a:pt x="940" y="573"/>
                  </a:lnTo>
                  <a:cubicBezTo>
                    <a:pt x="929" y="564"/>
                    <a:pt x="922" y="555"/>
                    <a:pt x="913" y="54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170488" y="4089503"/>
              <a:ext cx="1588" cy="6350"/>
            </a:xfrm>
            <a:custGeom>
              <a:rect b="b" l="l" r="r" t="t"/>
              <a:pathLst>
                <a:path extrusionOk="0" h="22" w="5">
                  <a:moveTo>
                    <a:pt x="0" y="22"/>
                  </a:moveTo>
                  <a:cubicBezTo>
                    <a:pt x="1" y="15"/>
                    <a:pt x="3" y="7"/>
                    <a:pt x="5" y="0"/>
                  </a:cubicBezTo>
                  <a:lnTo>
                    <a:pt x="4" y="0"/>
                  </a:lnTo>
                  <a:cubicBezTo>
                    <a:pt x="3" y="7"/>
                    <a:pt x="1" y="14"/>
                    <a:pt x="0" y="2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168900" y="4099028"/>
              <a:ext cx="0" cy="4763"/>
            </a:xfrm>
            <a:custGeom>
              <a:rect b="b" l="l" r="r" t="t"/>
              <a:pathLst>
                <a:path extrusionOk="0" h="14" w="2">
                  <a:moveTo>
                    <a:pt x="0" y="14"/>
                  </a:moveTo>
                  <a:cubicBezTo>
                    <a:pt x="0" y="9"/>
                    <a:pt x="0" y="4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167313" y="4084740"/>
              <a:ext cx="33338" cy="79375"/>
            </a:xfrm>
            <a:custGeom>
              <a:rect b="b" l="l" r="r" t="t"/>
              <a:pathLst>
                <a:path extrusionOk="0" h="253" w="106">
                  <a:moveTo>
                    <a:pt x="57" y="186"/>
                  </a:moveTo>
                  <a:cubicBezTo>
                    <a:pt x="58" y="189"/>
                    <a:pt x="59" y="191"/>
                    <a:pt x="60" y="194"/>
                  </a:cubicBezTo>
                  <a:cubicBezTo>
                    <a:pt x="55" y="189"/>
                    <a:pt x="51" y="183"/>
                    <a:pt x="46" y="176"/>
                  </a:cubicBezTo>
                  <a:cubicBezTo>
                    <a:pt x="28" y="142"/>
                    <a:pt x="25" y="110"/>
                    <a:pt x="27" y="74"/>
                  </a:cubicBezTo>
                  <a:cubicBezTo>
                    <a:pt x="30" y="48"/>
                    <a:pt x="34" y="24"/>
                    <a:pt x="42" y="0"/>
                  </a:cubicBezTo>
                  <a:cubicBezTo>
                    <a:pt x="41" y="4"/>
                    <a:pt x="39" y="9"/>
                    <a:pt x="38" y="13"/>
                  </a:cubicBezTo>
                  <a:cubicBezTo>
                    <a:pt x="37" y="17"/>
                    <a:pt x="34" y="20"/>
                    <a:pt x="31" y="21"/>
                  </a:cubicBezTo>
                  <a:cubicBezTo>
                    <a:pt x="29" y="22"/>
                    <a:pt x="27" y="22"/>
                    <a:pt x="26" y="22"/>
                  </a:cubicBezTo>
                  <a:cubicBezTo>
                    <a:pt x="24" y="22"/>
                    <a:pt x="21" y="22"/>
                    <a:pt x="20" y="21"/>
                  </a:cubicBezTo>
                  <a:lnTo>
                    <a:pt x="12" y="16"/>
                  </a:lnTo>
                  <a:cubicBezTo>
                    <a:pt x="10" y="23"/>
                    <a:pt x="8" y="31"/>
                    <a:pt x="7" y="38"/>
                  </a:cubicBezTo>
                  <a:cubicBezTo>
                    <a:pt x="6" y="42"/>
                    <a:pt x="6" y="45"/>
                    <a:pt x="5" y="49"/>
                  </a:cubicBezTo>
                  <a:cubicBezTo>
                    <a:pt x="5" y="53"/>
                    <a:pt x="4" y="58"/>
                    <a:pt x="3" y="63"/>
                  </a:cubicBezTo>
                  <a:cubicBezTo>
                    <a:pt x="3" y="66"/>
                    <a:pt x="3" y="69"/>
                    <a:pt x="2" y="72"/>
                  </a:cubicBezTo>
                  <a:cubicBezTo>
                    <a:pt x="0" y="107"/>
                    <a:pt x="2" y="138"/>
                    <a:pt x="16" y="171"/>
                  </a:cubicBezTo>
                  <a:cubicBezTo>
                    <a:pt x="18" y="176"/>
                    <a:pt x="21" y="182"/>
                    <a:pt x="24" y="188"/>
                  </a:cubicBezTo>
                  <a:cubicBezTo>
                    <a:pt x="33" y="202"/>
                    <a:pt x="40" y="211"/>
                    <a:pt x="51" y="220"/>
                  </a:cubicBezTo>
                  <a:cubicBezTo>
                    <a:pt x="54" y="222"/>
                    <a:pt x="57" y="225"/>
                    <a:pt x="61" y="227"/>
                  </a:cubicBezTo>
                  <a:lnTo>
                    <a:pt x="106" y="253"/>
                  </a:lnTo>
                  <a:cubicBezTo>
                    <a:pt x="106" y="253"/>
                    <a:pt x="106" y="253"/>
                    <a:pt x="106" y="253"/>
                  </a:cubicBezTo>
                  <a:lnTo>
                    <a:pt x="106" y="253"/>
                  </a:lnTo>
                  <a:cubicBezTo>
                    <a:pt x="80" y="235"/>
                    <a:pt x="65" y="211"/>
                    <a:pt x="57" y="18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208588" y="3995840"/>
              <a:ext cx="82550" cy="38100"/>
            </a:xfrm>
            <a:custGeom>
              <a:rect b="b" l="l" r="r" t="t"/>
              <a:pathLst>
                <a:path extrusionOk="0" h="121" w="262">
                  <a:moveTo>
                    <a:pt x="144" y="3"/>
                  </a:moveTo>
                  <a:cubicBezTo>
                    <a:pt x="136" y="5"/>
                    <a:pt x="127" y="7"/>
                    <a:pt x="118" y="9"/>
                  </a:cubicBezTo>
                  <a:cubicBezTo>
                    <a:pt x="114" y="10"/>
                    <a:pt x="110" y="12"/>
                    <a:pt x="106" y="14"/>
                  </a:cubicBezTo>
                  <a:cubicBezTo>
                    <a:pt x="106" y="14"/>
                    <a:pt x="105" y="14"/>
                    <a:pt x="104" y="14"/>
                  </a:cubicBezTo>
                  <a:cubicBezTo>
                    <a:pt x="91" y="19"/>
                    <a:pt x="79" y="25"/>
                    <a:pt x="68" y="32"/>
                  </a:cubicBezTo>
                  <a:cubicBezTo>
                    <a:pt x="67" y="32"/>
                    <a:pt x="66" y="33"/>
                    <a:pt x="65" y="33"/>
                  </a:cubicBezTo>
                  <a:cubicBezTo>
                    <a:pt x="52" y="41"/>
                    <a:pt x="40" y="50"/>
                    <a:pt x="28" y="60"/>
                  </a:cubicBezTo>
                  <a:cubicBezTo>
                    <a:pt x="18" y="68"/>
                    <a:pt x="9" y="77"/>
                    <a:pt x="0" y="86"/>
                  </a:cubicBezTo>
                  <a:lnTo>
                    <a:pt x="8" y="91"/>
                  </a:lnTo>
                  <a:cubicBezTo>
                    <a:pt x="11" y="92"/>
                    <a:pt x="14" y="96"/>
                    <a:pt x="14" y="100"/>
                  </a:cubicBezTo>
                  <a:cubicBezTo>
                    <a:pt x="15" y="103"/>
                    <a:pt x="14" y="107"/>
                    <a:pt x="11" y="110"/>
                  </a:cubicBezTo>
                  <a:cubicBezTo>
                    <a:pt x="8" y="113"/>
                    <a:pt x="5" y="117"/>
                    <a:pt x="1" y="121"/>
                  </a:cubicBezTo>
                  <a:cubicBezTo>
                    <a:pt x="15" y="106"/>
                    <a:pt x="28" y="92"/>
                    <a:pt x="44" y="79"/>
                  </a:cubicBezTo>
                  <a:cubicBezTo>
                    <a:pt x="69" y="59"/>
                    <a:pt x="92" y="44"/>
                    <a:pt x="125" y="33"/>
                  </a:cubicBezTo>
                  <a:cubicBezTo>
                    <a:pt x="139" y="29"/>
                    <a:pt x="151" y="27"/>
                    <a:pt x="164" y="27"/>
                  </a:cubicBezTo>
                  <a:cubicBezTo>
                    <a:pt x="171" y="27"/>
                    <a:pt x="179" y="28"/>
                    <a:pt x="186" y="30"/>
                  </a:cubicBezTo>
                  <a:cubicBezTo>
                    <a:pt x="176" y="31"/>
                    <a:pt x="165" y="34"/>
                    <a:pt x="153" y="38"/>
                  </a:cubicBezTo>
                  <a:cubicBezTo>
                    <a:pt x="149" y="40"/>
                    <a:pt x="146" y="41"/>
                    <a:pt x="143" y="43"/>
                  </a:cubicBezTo>
                  <a:cubicBezTo>
                    <a:pt x="158" y="36"/>
                    <a:pt x="174" y="32"/>
                    <a:pt x="192" y="29"/>
                  </a:cubicBezTo>
                  <a:cubicBezTo>
                    <a:pt x="217" y="27"/>
                    <a:pt x="235" y="28"/>
                    <a:pt x="261" y="40"/>
                  </a:cubicBezTo>
                  <a:lnTo>
                    <a:pt x="262" y="41"/>
                  </a:lnTo>
                  <a:lnTo>
                    <a:pt x="262" y="41"/>
                  </a:lnTo>
                  <a:lnTo>
                    <a:pt x="216" y="14"/>
                  </a:lnTo>
                  <a:cubicBezTo>
                    <a:pt x="213" y="13"/>
                    <a:pt x="210" y="12"/>
                    <a:pt x="207" y="10"/>
                  </a:cubicBezTo>
                  <a:cubicBezTo>
                    <a:pt x="185" y="2"/>
                    <a:pt x="165" y="0"/>
                    <a:pt x="144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199063" y="4041878"/>
              <a:ext cx="3175" cy="4763"/>
            </a:xfrm>
            <a:custGeom>
              <a:rect b="b" l="l" r="r" t="t"/>
              <a:pathLst>
                <a:path extrusionOk="0" h="17" w="12">
                  <a:moveTo>
                    <a:pt x="0" y="17"/>
                  </a:moveTo>
                  <a:cubicBezTo>
                    <a:pt x="4" y="11"/>
                    <a:pt x="8" y="6"/>
                    <a:pt x="12" y="0"/>
                  </a:cubicBezTo>
                  <a:cubicBezTo>
                    <a:pt x="8" y="5"/>
                    <a:pt x="4" y="11"/>
                    <a:pt x="0" y="1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184775" y="4135540"/>
              <a:ext cx="0" cy="3175"/>
            </a:xfrm>
            <a:custGeom>
              <a:rect b="b" l="l" r="r" t="t"/>
              <a:pathLst>
                <a:path extrusionOk="0" h="10" w="2">
                  <a:moveTo>
                    <a:pt x="0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184775" y="4094265"/>
              <a:ext cx="1588" cy="7938"/>
            </a:xfrm>
            <a:custGeom>
              <a:rect b="b" l="l" r="r" t="t"/>
              <a:pathLst>
                <a:path extrusionOk="0" h="25" w="6">
                  <a:moveTo>
                    <a:pt x="6" y="0"/>
                  </a:moveTo>
                  <a:cubicBezTo>
                    <a:pt x="4" y="8"/>
                    <a:pt x="2" y="17"/>
                    <a:pt x="0" y="25"/>
                  </a:cubicBezTo>
                  <a:cubicBezTo>
                    <a:pt x="2" y="16"/>
                    <a:pt x="4" y="8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183188" y="4105378"/>
              <a:ext cx="1588" cy="7938"/>
            </a:xfrm>
            <a:custGeom>
              <a:rect b="b" l="l" r="r" t="t"/>
              <a:pathLst>
                <a:path extrusionOk="0" h="27" w="4">
                  <a:moveTo>
                    <a:pt x="4" y="0"/>
                  </a:moveTo>
                  <a:cubicBezTo>
                    <a:pt x="2" y="9"/>
                    <a:pt x="1" y="18"/>
                    <a:pt x="0" y="27"/>
                  </a:cubicBezTo>
                  <a:cubicBezTo>
                    <a:pt x="1" y="18"/>
                    <a:pt x="2" y="9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191125" y="4070453"/>
              <a:ext cx="4763" cy="11113"/>
            </a:xfrm>
            <a:custGeom>
              <a:rect b="b" l="l" r="r" t="t"/>
              <a:pathLst>
                <a:path extrusionOk="0" h="35" w="15">
                  <a:moveTo>
                    <a:pt x="15" y="0"/>
                  </a:moveTo>
                  <a:cubicBezTo>
                    <a:pt x="10" y="11"/>
                    <a:pt x="5" y="23"/>
                    <a:pt x="0" y="35"/>
                  </a:cubicBezTo>
                  <a:cubicBezTo>
                    <a:pt x="5" y="24"/>
                    <a:pt x="10" y="12"/>
                    <a:pt x="1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197475" y="4057753"/>
              <a:ext cx="4763" cy="9525"/>
            </a:xfrm>
            <a:custGeom>
              <a:rect b="b" l="l" r="r" t="t"/>
              <a:pathLst>
                <a:path extrusionOk="0" h="29" w="15">
                  <a:moveTo>
                    <a:pt x="15" y="0"/>
                  </a:moveTo>
                  <a:cubicBezTo>
                    <a:pt x="10" y="10"/>
                    <a:pt x="4" y="19"/>
                    <a:pt x="0" y="29"/>
                  </a:cubicBezTo>
                  <a:cubicBezTo>
                    <a:pt x="5" y="19"/>
                    <a:pt x="10" y="9"/>
                    <a:pt x="1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240338" y="4014890"/>
              <a:ext cx="3175" cy="1588"/>
            </a:xfrm>
            <a:custGeom>
              <a:rect b="b" l="l" r="r" t="t"/>
              <a:pathLst>
                <a:path extrusionOk="0" h="5" w="8">
                  <a:moveTo>
                    <a:pt x="8" y="0"/>
                  </a:moveTo>
                  <a:cubicBezTo>
                    <a:pt x="5" y="1"/>
                    <a:pt x="3" y="3"/>
                    <a:pt x="0" y="5"/>
                  </a:cubicBezTo>
                  <a:cubicBezTo>
                    <a:pt x="3" y="3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208588" y="4040290"/>
              <a:ext cx="6350" cy="7938"/>
            </a:xfrm>
            <a:custGeom>
              <a:rect b="b" l="l" r="r" t="t"/>
              <a:pathLst>
                <a:path extrusionOk="0" h="26" w="21">
                  <a:moveTo>
                    <a:pt x="21" y="0"/>
                  </a:moveTo>
                  <a:cubicBezTo>
                    <a:pt x="14" y="8"/>
                    <a:pt x="7" y="17"/>
                    <a:pt x="0" y="26"/>
                  </a:cubicBezTo>
                  <a:cubicBezTo>
                    <a:pt x="7" y="17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183188" y="4127603"/>
              <a:ext cx="0" cy="6350"/>
            </a:xfrm>
            <a:custGeom>
              <a:rect b="b" l="l" r="r" t="t"/>
              <a:pathLst>
                <a:path extrusionOk="0" h="17" w="1">
                  <a:moveTo>
                    <a:pt x="0" y="17"/>
                  </a:moveTo>
                  <a:cubicBezTo>
                    <a:pt x="0" y="11"/>
                    <a:pt x="0" y="5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9"/>
                    <a:pt x="0" y="13"/>
                    <a:pt x="0" y="1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191125" y="4056165"/>
              <a:ext cx="3175" cy="4763"/>
            </a:xfrm>
            <a:custGeom>
              <a:rect b="b" l="l" r="r" t="t"/>
              <a:pathLst>
                <a:path extrusionOk="0" h="17" w="10">
                  <a:moveTo>
                    <a:pt x="0" y="17"/>
                  </a:moveTo>
                  <a:cubicBezTo>
                    <a:pt x="3" y="11"/>
                    <a:pt x="6" y="6"/>
                    <a:pt x="10" y="0"/>
                  </a:cubicBezTo>
                  <a:cubicBezTo>
                    <a:pt x="6" y="6"/>
                    <a:pt x="3" y="11"/>
                    <a:pt x="0" y="1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202238" y="4049815"/>
              <a:ext cx="4763" cy="7938"/>
            </a:xfrm>
            <a:custGeom>
              <a:rect b="b" l="l" r="r" t="t"/>
              <a:pathLst>
                <a:path extrusionOk="0" h="28" w="18">
                  <a:moveTo>
                    <a:pt x="0" y="28"/>
                  </a:moveTo>
                  <a:cubicBezTo>
                    <a:pt x="6" y="18"/>
                    <a:pt x="12" y="9"/>
                    <a:pt x="18" y="0"/>
                  </a:cubicBezTo>
                  <a:cubicBezTo>
                    <a:pt x="15" y="5"/>
                    <a:pt x="11" y="10"/>
                    <a:pt x="8" y="15"/>
                  </a:cubicBezTo>
                  <a:cubicBezTo>
                    <a:pt x="5" y="19"/>
                    <a:pt x="3" y="24"/>
                    <a:pt x="0" y="2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214938" y="4030765"/>
              <a:ext cx="7938" cy="9525"/>
            </a:xfrm>
            <a:custGeom>
              <a:rect b="b" l="l" r="r" t="t"/>
              <a:pathLst>
                <a:path extrusionOk="0" h="27" w="23">
                  <a:moveTo>
                    <a:pt x="0" y="27"/>
                  </a:moveTo>
                  <a:cubicBezTo>
                    <a:pt x="7" y="18"/>
                    <a:pt x="15" y="9"/>
                    <a:pt x="23" y="0"/>
                  </a:cubicBezTo>
                  <a:cubicBezTo>
                    <a:pt x="15" y="9"/>
                    <a:pt x="7" y="18"/>
                    <a:pt x="0" y="2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187950" y="4081565"/>
              <a:ext cx="3175" cy="9525"/>
            </a:xfrm>
            <a:custGeom>
              <a:rect b="b" l="l" r="r" t="t"/>
              <a:pathLst>
                <a:path extrusionOk="0" h="30" w="10">
                  <a:moveTo>
                    <a:pt x="0" y="30"/>
                  </a:moveTo>
                  <a:cubicBezTo>
                    <a:pt x="3" y="20"/>
                    <a:pt x="6" y="10"/>
                    <a:pt x="10" y="0"/>
                  </a:cubicBezTo>
                  <a:cubicBezTo>
                    <a:pt x="8" y="6"/>
                    <a:pt x="5" y="13"/>
                    <a:pt x="3" y="21"/>
                  </a:cubicBezTo>
                  <a:cubicBezTo>
                    <a:pt x="2" y="24"/>
                    <a:pt x="1" y="27"/>
                    <a:pt x="0" y="3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194300" y="4048228"/>
              <a:ext cx="4763" cy="6350"/>
            </a:xfrm>
            <a:custGeom>
              <a:rect b="b" l="l" r="r" t="t"/>
              <a:pathLst>
                <a:path extrusionOk="0" h="20" w="13">
                  <a:moveTo>
                    <a:pt x="0" y="20"/>
                  </a:moveTo>
                  <a:cubicBezTo>
                    <a:pt x="4" y="13"/>
                    <a:pt x="8" y="6"/>
                    <a:pt x="13" y="0"/>
                  </a:cubicBezTo>
                  <a:cubicBezTo>
                    <a:pt x="8" y="6"/>
                    <a:pt x="4" y="13"/>
                    <a:pt x="0" y="2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183188" y="4118078"/>
              <a:ext cx="0" cy="3175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227638" y="4018065"/>
              <a:ext cx="9525" cy="7938"/>
            </a:xfrm>
            <a:custGeom>
              <a:rect b="b" l="l" r="r" t="t"/>
              <a:pathLst>
                <a:path extrusionOk="0" h="24" w="30">
                  <a:moveTo>
                    <a:pt x="0" y="24"/>
                  </a:moveTo>
                  <a:cubicBezTo>
                    <a:pt x="9" y="16"/>
                    <a:pt x="19" y="8"/>
                    <a:pt x="30" y="0"/>
                  </a:cubicBezTo>
                  <a:cubicBezTo>
                    <a:pt x="21" y="6"/>
                    <a:pt x="13" y="13"/>
                    <a:pt x="4" y="20"/>
                  </a:cubicBezTo>
                  <a:cubicBezTo>
                    <a:pt x="3" y="22"/>
                    <a:pt x="1" y="23"/>
                    <a:pt x="0" y="2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248275" y="4010128"/>
              <a:ext cx="1588" cy="1588"/>
            </a:xfrm>
            <a:custGeom>
              <a:rect b="b" l="l" r="r" t="t"/>
              <a:pathLst>
                <a:path extrusionOk="0" h="3" w="6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205413" y="4035528"/>
              <a:ext cx="3175" cy="1588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5" y="3"/>
                    <a:pt x="3" y="6"/>
                    <a:pt x="0" y="9"/>
                  </a:cubicBezTo>
                  <a:cubicBezTo>
                    <a:pt x="3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183188" y="4079978"/>
              <a:ext cx="0" cy="0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187950" y="4064103"/>
              <a:ext cx="1588" cy="1588"/>
            </a:xfrm>
            <a:custGeom>
              <a:rect b="b" l="l" r="r" t="t"/>
              <a:pathLst>
                <a:path extrusionOk="0" h="8" w="4">
                  <a:moveTo>
                    <a:pt x="4" y="0"/>
                  </a:moveTo>
                  <a:cubicBezTo>
                    <a:pt x="2" y="3"/>
                    <a:pt x="1" y="6"/>
                    <a:pt x="0" y="8"/>
                  </a:cubicBezTo>
                  <a:cubicBezTo>
                    <a:pt x="1" y="6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183188" y="4003778"/>
              <a:ext cx="158751" cy="185738"/>
            </a:xfrm>
            <a:custGeom>
              <a:rect b="b" l="l" r="r" t="t"/>
              <a:pathLst>
                <a:path extrusionOk="0" h="589" w="505">
                  <a:moveTo>
                    <a:pt x="190" y="555"/>
                  </a:moveTo>
                  <a:cubicBezTo>
                    <a:pt x="187" y="554"/>
                    <a:pt x="184" y="553"/>
                    <a:pt x="181" y="551"/>
                  </a:cubicBezTo>
                  <a:lnTo>
                    <a:pt x="72" y="488"/>
                  </a:lnTo>
                  <a:cubicBezTo>
                    <a:pt x="37" y="463"/>
                    <a:pt x="22" y="421"/>
                    <a:pt x="25" y="356"/>
                  </a:cubicBezTo>
                  <a:cubicBezTo>
                    <a:pt x="30" y="308"/>
                    <a:pt x="41" y="268"/>
                    <a:pt x="65" y="218"/>
                  </a:cubicBezTo>
                  <a:cubicBezTo>
                    <a:pt x="88" y="172"/>
                    <a:pt x="112" y="139"/>
                    <a:pt x="146" y="103"/>
                  </a:cubicBezTo>
                  <a:lnTo>
                    <a:pt x="155" y="94"/>
                  </a:lnTo>
                  <a:cubicBezTo>
                    <a:pt x="188" y="64"/>
                    <a:pt x="226" y="35"/>
                    <a:pt x="278" y="27"/>
                  </a:cubicBezTo>
                  <a:cubicBezTo>
                    <a:pt x="284" y="26"/>
                    <a:pt x="289" y="26"/>
                    <a:pt x="293" y="26"/>
                  </a:cubicBezTo>
                  <a:cubicBezTo>
                    <a:pt x="309" y="26"/>
                    <a:pt x="320" y="29"/>
                    <a:pt x="333" y="35"/>
                  </a:cubicBezTo>
                  <a:lnTo>
                    <a:pt x="443" y="99"/>
                  </a:lnTo>
                  <a:cubicBezTo>
                    <a:pt x="443" y="99"/>
                    <a:pt x="443" y="99"/>
                    <a:pt x="444" y="99"/>
                  </a:cubicBezTo>
                  <a:cubicBezTo>
                    <a:pt x="446" y="100"/>
                    <a:pt x="449" y="103"/>
                    <a:pt x="451" y="104"/>
                  </a:cubicBezTo>
                  <a:cubicBezTo>
                    <a:pt x="456" y="105"/>
                    <a:pt x="460" y="106"/>
                    <a:pt x="464" y="107"/>
                  </a:cubicBezTo>
                  <a:cubicBezTo>
                    <a:pt x="480" y="112"/>
                    <a:pt x="494" y="120"/>
                    <a:pt x="505" y="132"/>
                  </a:cubicBezTo>
                  <a:cubicBezTo>
                    <a:pt x="494" y="107"/>
                    <a:pt x="477" y="88"/>
                    <a:pt x="455" y="77"/>
                  </a:cubicBezTo>
                  <a:lnTo>
                    <a:pt x="346" y="14"/>
                  </a:lnTo>
                  <a:lnTo>
                    <a:pt x="345" y="13"/>
                  </a:lnTo>
                  <a:cubicBezTo>
                    <a:pt x="319" y="1"/>
                    <a:pt x="301" y="0"/>
                    <a:pt x="276" y="2"/>
                  </a:cubicBezTo>
                  <a:cubicBezTo>
                    <a:pt x="258" y="5"/>
                    <a:pt x="242" y="9"/>
                    <a:pt x="227" y="16"/>
                  </a:cubicBezTo>
                  <a:cubicBezTo>
                    <a:pt x="222" y="18"/>
                    <a:pt x="217" y="20"/>
                    <a:pt x="213" y="22"/>
                  </a:cubicBezTo>
                  <a:cubicBezTo>
                    <a:pt x="211" y="23"/>
                    <a:pt x="209" y="24"/>
                    <a:pt x="207" y="25"/>
                  </a:cubicBezTo>
                  <a:cubicBezTo>
                    <a:pt x="202" y="28"/>
                    <a:pt x="197" y="31"/>
                    <a:pt x="192" y="34"/>
                  </a:cubicBezTo>
                  <a:cubicBezTo>
                    <a:pt x="189" y="35"/>
                    <a:pt x="187" y="37"/>
                    <a:pt x="184" y="39"/>
                  </a:cubicBezTo>
                  <a:cubicBezTo>
                    <a:pt x="180" y="41"/>
                    <a:pt x="177" y="44"/>
                    <a:pt x="173" y="47"/>
                  </a:cubicBezTo>
                  <a:cubicBezTo>
                    <a:pt x="162" y="55"/>
                    <a:pt x="152" y="63"/>
                    <a:pt x="143" y="71"/>
                  </a:cubicBezTo>
                  <a:cubicBezTo>
                    <a:pt x="141" y="73"/>
                    <a:pt x="139" y="75"/>
                    <a:pt x="137" y="76"/>
                  </a:cubicBezTo>
                  <a:lnTo>
                    <a:pt x="128" y="86"/>
                  </a:lnTo>
                  <a:cubicBezTo>
                    <a:pt x="127" y="86"/>
                    <a:pt x="127" y="87"/>
                    <a:pt x="126" y="87"/>
                  </a:cubicBezTo>
                  <a:cubicBezTo>
                    <a:pt x="118" y="96"/>
                    <a:pt x="110" y="105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96" y="122"/>
                    <a:pt x="89" y="131"/>
                    <a:pt x="82" y="140"/>
                  </a:cubicBezTo>
                  <a:cubicBezTo>
                    <a:pt x="81" y="142"/>
                    <a:pt x="80" y="143"/>
                    <a:pt x="79" y="145"/>
                  </a:cubicBezTo>
                  <a:cubicBezTo>
                    <a:pt x="73" y="154"/>
                    <a:pt x="67" y="163"/>
                    <a:pt x="61" y="173"/>
                  </a:cubicBezTo>
                  <a:lnTo>
                    <a:pt x="61" y="173"/>
                  </a:lnTo>
                  <a:cubicBezTo>
                    <a:pt x="56" y="182"/>
                    <a:pt x="51" y="192"/>
                    <a:pt x="46" y="202"/>
                  </a:cubicBezTo>
                  <a:cubicBezTo>
                    <a:pt x="45" y="204"/>
                    <a:pt x="44" y="205"/>
                    <a:pt x="42" y="207"/>
                  </a:cubicBezTo>
                  <a:cubicBezTo>
                    <a:pt x="42" y="208"/>
                    <a:pt x="42" y="209"/>
                    <a:pt x="41" y="210"/>
                  </a:cubicBezTo>
                  <a:cubicBezTo>
                    <a:pt x="36" y="222"/>
                    <a:pt x="31" y="234"/>
                    <a:pt x="26" y="245"/>
                  </a:cubicBezTo>
                  <a:cubicBezTo>
                    <a:pt x="26" y="246"/>
                    <a:pt x="26" y="247"/>
                    <a:pt x="25" y="248"/>
                  </a:cubicBezTo>
                  <a:cubicBezTo>
                    <a:pt x="21" y="258"/>
                    <a:pt x="18" y="268"/>
                    <a:pt x="15" y="278"/>
                  </a:cubicBezTo>
                  <a:cubicBezTo>
                    <a:pt x="14" y="281"/>
                    <a:pt x="13" y="285"/>
                    <a:pt x="12" y="289"/>
                  </a:cubicBezTo>
                  <a:cubicBezTo>
                    <a:pt x="10" y="297"/>
                    <a:pt x="8" y="305"/>
                    <a:pt x="6" y="314"/>
                  </a:cubicBezTo>
                  <a:cubicBezTo>
                    <a:pt x="6" y="316"/>
                    <a:pt x="5" y="319"/>
                    <a:pt x="5" y="321"/>
                  </a:cubicBezTo>
                  <a:cubicBezTo>
                    <a:pt x="3" y="330"/>
                    <a:pt x="2" y="339"/>
                    <a:pt x="1" y="348"/>
                  </a:cubicBezTo>
                  <a:cubicBezTo>
                    <a:pt x="1" y="350"/>
                    <a:pt x="1" y="352"/>
                    <a:pt x="0" y="354"/>
                  </a:cubicBezTo>
                  <a:cubicBezTo>
                    <a:pt x="0" y="357"/>
                    <a:pt x="0" y="360"/>
                    <a:pt x="0" y="364"/>
                  </a:cubicBezTo>
                  <a:cubicBezTo>
                    <a:pt x="0" y="366"/>
                    <a:pt x="0" y="369"/>
                    <a:pt x="0" y="371"/>
                  </a:cubicBezTo>
                  <a:cubicBezTo>
                    <a:pt x="0" y="379"/>
                    <a:pt x="0" y="387"/>
                    <a:pt x="1" y="395"/>
                  </a:cubicBezTo>
                  <a:cubicBezTo>
                    <a:pt x="1" y="400"/>
                    <a:pt x="2" y="406"/>
                    <a:pt x="2" y="412"/>
                  </a:cubicBezTo>
                  <a:cubicBezTo>
                    <a:pt x="3" y="414"/>
                    <a:pt x="3" y="416"/>
                    <a:pt x="4" y="418"/>
                  </a:cubicBezTo>
                  <a:cubicBezTo>
                    <a:pt x="4" y="421"/>
                    <a:pt x="5" y="424"/>
                    <a:pt x="6" y="428"/>
                  </a:cubicBezTo>
                  <a:cubicBezTo>
                    <a:pt x="7" y="433"/>
                    <a:pt x="8" y="437"/>
                    <a:pt x="10" y="442"/>
                  </a:cubicBezTo>
                  <a:cubicBezTo>
                    <a:pt x="18" y="467"/>
                    <a:pt x="33" y="491"/>
                    <a:pt x="59" y="509"/>
                  </a:cubicBezTo>
                  <a:lnTo>
                    <a:pt x="59" y="509"/>
                  </a:lnTo>
                  <a:lnTo>
                    <a:pt x="168" y="572"/>
                  </a:lnTo>
                  <a:cubicBezTo>
                    <a:pt x="186" y="584"/>
                    <a:pt x="207" y="589"/>
                    <a:pt x="229" y="589"/>
                  </a:cubicBezTo>
                  <a:cubicBezTo>
                    <a:pt x="233" y="589"/>
                    <a:pt x="237" y="589"/>
                    <a:pt x="241" y="588"/>
                  </a:cubicBezTo>
                  <a:cubicBezTo>
                    <a:pt x="240" y="588"/>
                    <a:pt x="239" y="588"/>
                    <a:pt x="239" y="588"/>
                  </a:cubicBezTo>
                  <a:cubicBezTo>
                    <a:pt x="219" y="582"/>
                    <a:pt x="203" y="571"/>
                    <a:pt x="190" y="55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226050" y="4033940"/>
              <a:ext cx="133350" cy="157163"/>
            </a:xfrm>
            <a:custGeom>
              <a:rect b="b" l="l" r="r" t="t"/>
              <a:pathLst>
                <a:path extrusionOk="0" h="497" w="425">
                  <a:moveTo>
                    <a:pt x="107" y="468"/>
                  </a:moveTo>
                  <a:cubicBezTo>
                    <a:pt x="79" y="460"/>
                    <a:pt x="60" y="437"/>
                    <a:pt x="50" y="403"/>
                  </a:cubicBezTo>
                  <a:cubicBezTo>
                    <a:pt x="26" y="311"/>
                    <a:pt x="81" y="169"/>
                    <a:pt x="174" y="87"/>
                  </a:cubicBezTo>
                  <a:cubicBezTo>
                    <a:pt x="224" y="42"/>
                    <a:pt x="278" y="23"/>
                    <a:pt x="318" y="35"/>
                  </a:cubicBezTo>
                  <a:cubicBezTo>
                    <a:pt x="346" y="43"/>
                    <a:pt x="365" y="66"/>
                    <a:pt x="374" y="100"/>
                  </a:cubicBezTo>
                  <a:cubicBezTo>
                    <a:pt x="399" y="192"/>
                    <a:pt x="344" y="334"/>
                    <a:pt x="251" y="416"/>
                  </a:cubicBezTo>
                  <a:cubicBezTo>
                    <a:pt x="201" y="461"/>
                    <a:pt x="147" y="480"/>
                    <a:pt x="107" y="468"/>
                  </a:cubicBezTo>
                  <a:close/>
                  <a:moveTo>
                    <a:pt x="366" y="36"/>
                  </a:moveTo>
                  <a:cubicBezTo>
                    <a:pt x="355" y="24"/>
                    <a:pt x="341" y="16"/>
                    <a:pt x="325" y="11"/>
                  </a:cubicBezTo>
                  <a:cubicBezTo>
                    <a:pt x="321" y="10"/>
                    <a:pt x="317" y="9"/>
                    <a:pt x="312" y="8"/>
                  </a:cubicBezTo>
                  <a:cubicBezTo>
                    <a:pt x="266" y="0"/>
                    <a:pt x="210" y="21"/>
                    <a:pt x="157" y="68"/>
                  </a:cubicBezTo>
                  <a:cubicBezTo>
                    <a:pt x="58" y="156"/>
                    <a:pt x="0" y="309"/>
                    <a:pt x="26" y="409"/>
                  </a:cubicBezTo>
                  <a:cubicBezTo>
                    <a:pt x="32" y="429"/>
                    <a:pt x="40" y="446"/>
                    <a:pt x="51" y="459"/>
                  </a:cubicBezTo>
                  <a:cubicBezTo>
                    <a:pt x="64" y="475"/>
                    <a:pt x="80" y="486"/>
                    <a:pt x="100" y="492"/>
                  </a:cubicBezTo>
                  <a:cubicBezTo>
                    <a:pt x="100" y="492"/>
                    <a:pt x="101" y="492"/>
                    <a:pt x="102" y="492"/>
                  </a:cubicBezTo>
                  <a:cubicBezTo>
                    <a:pt x="111" y="495"/>
                    <a:pt x="122" y="497"/>
                    <a:pt x="132" y="497"/>
                  </a:cubicBezTo>
                  <a:cubicBezTo>
                    <a:pt x="174" y="497"/>
                    <a:pt x="222" y="475"/>
                    <a:pt x="267" y="435"/>
                  </a:cubicBezTo>
                  <a:cubicBezTo>
                    <a:pt x="366" y="347"/>
                    <a:pt x="425" y="194"/>
                    <a:pt x="398" y="94"/>
                  </a:cubicBezTo>
                  <a:cubicBezTo>
                    <a:pt x="392" y="70"/>
                    <a:pt x="381" y="50"/>
                    <a:pt x="366" y="3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4894263" y="3862490"/>
              <a:ext cx="319089" cy="228600"/>
            </a:xfrm>
            <a:custGeom>
              <a:rect b="b" l="l" r="r" t="t"/>
              <a:pathLst>
                <a:path extrusionOk="0" h="727" w="1017">
                  <a:moveTo>
                    <a:pt x="984" y="526"/>
                  </a:moveTo>
                  <a:cubicBezTo>
                    <a:pt x="942" y="574"/>
                    <a:pt x="909" y="634"/>
                    <a:pt x="889" y="696"/>
                  </a:cubicBezTo>
                  <a:lnTo>
                    <a:pt x="20" y="194"/>
                  </a:lnTo>
                  <a:lnTo>
                    <a:pt x="75" y="134"/>
                  </a:lnTo>
                  <a:cubicBezTo>
                    <a:pt x="77" y="132"/>
                    <a:pt x="78" y="129"/>
                    <a:pt x="78" y="127"/>
                  </a:cubicBezTo>
                  <a:cubicBezTo>
                    <a:pt x="79" y="118"/>
                    <a:pt x="94" y="45"/>
                    <a:pt x="103" y="18"/>
                  </a:cubicBezTo>
                  <a:lnTo>
                    <a:pt x="984" y="526"/>
                  </a:lnTo>
                  <a:close/>
                  <a:moveTo>
                    <a:pt x="917" y="691"/>
                  </a:moveTo>
                  <a:cubicBezTo>
                    <a:pt x="922" y="677"/>
                    <a:pt x="928" y="662"/>
                    <a:pt x="935" y="648"/>
                  </a:cubicBezTo>
                  <a:cubicBezTo>
                    <a:pt x="936" y="646"/>
                    <a:pt x="937" y="643"/>
                    <a:pt x="939" y="640"/>
                  </a:cubicBezTo>
                  <a:cubicBezTo>
                    <a:pt x="940" y="637"/>
                    <a:pt x="942" y="634"/>
                    <a:pt x="943" y="631"/>
                  </a:cubicBezTo>
                  <a:cubicBezTo>
                    <a:pt x="946" y="625"/>
                    <a:pt x="949" y="620"/>
                    <a:pt x="953" y="614"/>
                  </a:cubicBezTo>
                  <a:cubicBezTo>
                    <a:pt x="953" y="612"/>
                    <a:pt x="954" y="611"/>
                    <a:pt x="955" y="610"/>
                  </a:cubicBezTo>
                  <a:cubicBezTo>
                    <a:pt x="959" y="603"/>
                    <a:pt x="963" y="596"/>
                    <a:pt x="968" y="590"/>
                  </a:cubicBezTo>
                  <a:cubicBezTo>
                    <a:pt x="968" y="588"/>
                    <a:pt x="969" y="587"/>
                    <a:pt x="970" y="586"/>
                  </a:cubicBezTo>
                  <a:cubicBezTo>
                    <a:pt x="974" y="580"/>
                    <a:pt x="978" y="574"/>
                    <a:pt x="982" y="569"/>
                  </a:cubicBezTo>
                  <a:cubicBezTo>
                    <a:pt x="985" y="565"/>
                    <a:pt x="988" y="561"/>
                    <a:pt x="991" y="557"/>
                  </a:cubicBezTo>
                  <a:cubicBezTo>
                    <a:pt x="994" y="554"/>
                    <a:pt x="996" y="551"/>
                    <a:pt x="999" y="548"/>
                  </a:cubicBezTo>
                  <a:cubicBezTo>
                    <a:pt x="1000" y="546"/>
                    <a:pt x="1002" y="544"/>
                    <a:pt x="1003" y="543"/>
                  </a:cubicBezTo>
                  <a:cubicBezTo>
                    <a:pt x="1007" y="539"/>
                    <a:pt x="1010" y="535"/>
                    <a:pt x="1013" y="532"/>
                  </a:cubicBezTo>
                  <a:cubicBezTo>
                    <a:pt x="1016" y="529"/>
                    <a:pt x="1017" y="525"/>
                    <a:pt x="1016" y="522"/>
                  </a:cubicBezTo>
                  <a:cubicBezTo>
                    <a:pt x="1016" y="518"/>
                    <a:pt x="1013" y="514"/>
                    <a:pt x="1010" y="513"/>
                  </a:cubicBezTo>
                  <a:lnTo>
                    <a:pt x="1002" y="508"/>
                  </a:lnTo>
                  <a:lnTo>
                    <a:pt x="122" y="0"/>
                  </a:lnTo>
                  <a:lnTo>
                    <a:pt x="103" y="11"/>
                  </a:lnTo>
                  <a:cubicBezTo>
                    <a:pt x="102" y="12"/>
                    <a:pt x="99" y="12"/>
                    <a:pt x="97" y="12"/>
                  </a:cubicBezTo>
                  <a:cubicBezTo>
                    <a:pt x="97" y="12"/>
                    <a:pt x="96" y="12"/>
                    <a:pt x="96" y="12"/>
                  </a:cubicBezTo>
                  <a:lnTo>
                    <a:pt x="79" y="11"/>
                  </a:lnTo>
                  <a:cubicBezTo>
                    <a:pt x="68" y="44"/>
                    <a:pt x="57" y="103"/>
                    <a:pt x="54" y="120"/>
                  </a:cubicBezTo>
                  <a:lnTo>
                    <a:pt x="0" y="178"/>
                  </a:lnTo>
                  <a:lnTo>
                    <a:pt x="9" y="189"/>
                  </a:lnTo>
                  <a:cubicBezTo>
                    <a:pt x="11" y="191"/>
                    <a:pt x="12" y="194"/>
                    <a:pt x="12" y="197"/>
                  </a:cubicBezTo>
                  <a:lnTo>
                    <a:pt x="13" y="219"/>
                  </a:lnTo>
                  <a:lnTo>
                    <a:pt x="882" y="721"/>
                  </a:lnTo>
                  <a:lnTo>
                    <a:pt x="883" y="721"/>
                  </a:lnTo>
                  <a:lnTo>
                    <a:pt x="891" y="726"/>
                  </a:lnTo>
                  <a:cubicBezTo>
                    <a:pt x="892" y="727"/>
                    <a:pt x="895" y="727"/>
                    <a:pt x="897" y="727"/>
                  </a:cubicBezTo>
                  <a:cubicBezTo>
                    <a:pt x="898" y="727"/>
                    <a:pt x="900" y="727"/>
                    <a:pt x="902" y="726"/>
                  </a:cubicBezTo>
                  <a:cubicBezTo>
                    <a:pt x="905" y="725"/>
                    <a:pt x="908" y="722"/>
                    <a:pt x="909" y="718"/>
                  </a:cubicBezTo>
                  <a:cubicBezTo>
                    <a:pt x="910" y="714"/>
                    <a:pt x="912" y="709"/>
                    <a:pt x="913" y="705"/>
                  </a:cubicBezTo>
                  <a:cubicBezTo>
                    <a:pt x="914" y="701"/>
                    <a:pt x="915" y="697"/>
                    <a:pt x="917" y="693"/>
                  </a:cubicBezTo>
                  <a:cubicBezTo>
                    <a:pt x="917" y="692"/>
                    <a:pt x="917" y="692"/>
                    <a:pt x="917" y="69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4822825" y="384026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4843463" y="3884715"/>
              <a:ext cx="55563" cy="98425"/>
            </a:xfrm>
            <a:custGeom>
              <a:rect b="b" l="l" r="r" t="t"/>
              <a:pathLst>
                <a:path extrusionOk="0" h="313" w="177">
                  <a:moveTo>
                    <a:pt x="164" y="313"/>
                  </a:moveTo>
                  <a:cubicBezTo>
                    <a:pt x="165" y="313"/>
                    <a:pt x="166" y="313"/>
                    <a:pt x="167" y="313"/>
                  </a:cubicBezTo>
                  <a:cubicBezTo>
                    <a:pt x="172" y="311"/>
                    <a:pt x="176" y="307"/>
                    <a:pt x="176" y="302"/>
                  </a:cubicBezTo>
                  <a:cubicBezTo>
                    <a:pt x="176" y="301"/>
                    <a:pt x="177" y="301"/>
                    <a:pt x="177" y="300"/>
                  </a:cubicBezTo>
                  <a:lnTo>
                    <a:pt x="172" y="151"/>
                  </a:lnTo>
                  <a:lnTo>
                    <a:pt x="171" y="129"/>
                  </a:lnTo>
                  <a:cubicBezTo>
                    <a:pt x="171" y="126"/>
                    <a:pt x="170" y="123"/>
                    <a:pt x="168" y="121"/>
                  </a:cubicBezTo>
                  <a:lnTo>
                    <a:pt x="159" y="110"/>
                  </a:lnTo>
                  <a:lnTo>
                    <a:pt x="67" y="0"/>
                  </a:lnTo>
                  <a:lnTo>
                    <a:pt x="48" y="16"/>
                  </a:lnTo>
                  <a:lnTo>
                    <a:pt x="147" y="134"/>
                  </a:lnTo>
                  <a:lnTo>
                    <a:pt x="150" y="250"/>
                  </a:lnTo>
                  <a:lnTo>
                    <a:pt x="27" y="32"/>
                  </a:lnTo>
                  <a:lnTo>
                    <a:pt x="18" y="38"/>
                  </a:lnTo>
                  <a:cubicBezTo>
                    <a:pt x="16" y="40"/>
                    <a:pt x="13" y="41"/>
                    <a:pt x="11" y="41"/>
                  </a:cubicBezTo>
                  <a:cubicBezTo>
                    <a:pt x="10" y="41"/>
                    <a:pt x="9" y="41"/>
                    <a:pt x="8" y="41"/>
                  </a:cubicBezTo>
                  <a:cubicBezTo>
                    <a:pt x="5" y="40"/>
                    <a:pt x="2" y="38"/>
                    <a:pt x="0" y="35"/>
                  </a:cubicBezTo>
                  <a:lnTo>
                    <a:pt x="141" y="284"/>
                  </a:lnTo>
                  <a:lnTo>
                    <a:pt x="153" y="307"/>
                  </a:lnTo>
                  <a:cubicBezTo>
                    <a:pt x="155" y="311"/>
                    <a:pt x="160" y="313"/>
                    <a:pt x="164" y="31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4835525" y="3832328"/>
              <a:ext cx="138113" cy="33338"/>
            </a:xfrm>
            <a:custGeom>
              <a:rect b="b" l="l" r="r" t="t"/>
              <a:pathLst>
                <a:path extrusionOk="0" h="109" w="440">
                  <a:moveTo>
                    <a:pt x="136" y="3"/>
                  </a:moveTo>
                  <a:cubicBezTo>
                    <a:pt x="141" y="3"/>
                    <a:pt x="146" y="6"/>
                    <a:pt x="148" y="11"/>
                  </a:cubicBezTo>
                  <a:cubicBezTo>
                    <a:pt x="149" y="16"/>
                    <a:pt x="148" y="22"/>
                    <a:pt x="144" y="25"/>
                  </a:cubicBezTo>
                  <a:lnTo>
                    <a:pt x="141" y="28"/>
                  </a:lnTo>
                  <a:lnTo>
                    <a:pt x="380" y="25"/>
                  </a:lnTo>
                  <a:lnTo>
                    <a:pt x="280" y="84"/>
                  </a:lnTo>
                  <a:lnTo>
                    <a:pt x="109" y="70"/>
                  </a:lnTo>
                  <a:lnTo>
                    <a:pt x="114" y="96"/>
                  </a:lnTo>
                  <a:lnTo>
                    <a:pt x="265" y="108"/>
                  </a:lnTo>
                  <a:lnTo>
                    <a:pt x="282" y="109"/>
                  </a:lnTo>
                  <a:cubicBezTo>
                    <a:pt x="282" y="109"/>
                    <a:pt x="283" y="109"/>
                    <a:pt x="283" y="109"/>
                  </a:cubicBezTo>
                  <a:cubicBezTo>
                    <a:pt x="285" y="109"/>
                    <a:pt x="288" y="109"/>
                    <a:pt x="289" y="108"/>
                  </a:cubicBezTo>
                  <a:lnTo>
                    <a:pt x="308" y="97"/>
                  </a:lnTo>
                  <a:lnTo>
                    <a:pt x="431" y="24"/>
                  </a:lnTo>
                  <a:lnTo>
                    <a:pt x="433" y="23"/>
                  </a:lnTo>
                  <a:cubicBezTo>
                    <a:pt x="438" y="20"/>
                    <a:pt x="440" y="14"/>
                    <a:pt x="439" y="9"/>
                  </a:cubicBezTo>
                  <a:cubicBezTo>
                    <a:pt x="437" y="4"/>
                    <a:pt x="433" y="1"/>
                    <a:pt x="427" y="0"/>
                  </a:cubicBezTo>
                  <a:lnTo>
                    <a:pt x="425" y="0"/>
                  </a:lnTo>
                  <a:lnTo>
                    <a:pt x="0" y="5"/>
                  </a:lnTo>
                  <a:lnTo>
                    <a:pt x="136" y="3"/>
                  </a:lnTo>
                  <a:lnTo>
                    <a:pt x="136" y="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4819650" y="3832328"/>
              <a:ext cx="63500" cy="65088"/>
            </a:xfrm>
            <a:custGeom>
              <a:rect b="b" l="l" r="r" t="t"/>
              <a:pathLst>
                <a:path extrusionOk="0" h="203" w="200">
                  <a:moveTo>
                    <a:pt x="152" y="26"/>
                  </a:moveTo>
                  <a:lnTo>
                    <a:pt x="136" y="40"/>
                  </a:lnTo>
                  <a:cubicBezTo>
                    <a:pt x="132" y="43"/>
                    <a:pt x="131" y="47"/>
                    <a:pt x="132" y="52"/>
                  </a:cubicBezTo>
                  <a:lnTo>
                    <a:pt x="147" y="129"/>
                  </a:lnTo>
                  <a:lnTo>
                    <a:pt x="92" y="172"/>
                  </a:lnTo>
                  <a:lnTo>
                    <a:pt x="31" y="62"/>
                  </a:lnTo>
                  <a:cubicBezTo>
                    <a:pt x="26" y="55"/>
                    <a:pt x="26" y="46"/>
                    <a:pt x="31" y="39"/>
                  </a:cubicBezTo>
                  <a:cubicBezTo>
                    <a:pt x="35" y="31"/>
                    <a:pt x="43" y="27"/>
                    <a:pt x="51" y="27"/>
                  </a:cubicBezTo>
                  <a:lnTo>
                    <a:pt x="152" y="26"/>
                  </a:lnTo>
                  <a:close/>
                  <a:moveTo>
                    <a:pt x="86" y="203"/>
                  </a:moveTo>
                  <a:cubicBezTo>
                    <a:pt x="87" y="203"/>
                    <a:pt x="88" y="203"/>
                    <a:pt x="89" y="203"/>
                  </a:cubicBezTo>
                  <a:cubicBezTo>
                    <a:pt x="91" y="203"/>
                    <a:pt x="94" y="202"/>
                    <a:pt x="96" y="200"/>
                  </a:cubicBezTo>
                  <a:lnTo>
                    <a:pt x="105" y="194"/>
                  </a:lnTo>
                  <a:lnTo>
                    <a:pt x="126" y="178"/>
                  </a:lnTo>
                  <a:lnTo>
                    <a:pt x="145" y="162"/>
                  </a:lnTo>
                  <a:lnTo>
                    <a:pt x="169" y="144"/>
                  </a:lnTo>
                  <a:cubicBezTo>
                    <a:pt x="173" y="141"/>
                    <a:pt x="174" y="137"/>
                    <a:pt x="173" y="132"/>
                  </a:cubicBezTo>
                  <a:lnTo>
                    <a:pt x="165" y="93"/>
                  </a:lnTo>
                  <a:lnTo>
                    <a:pt x="160" y="67"/>
                  </a:lnTo>
                  <a:lnTo>
                    <a:pt x="157" y="54"/>
                  </a:lnTo>
                  <a:lnTo>
                    <a:pt x="192" y="25"/>
                  </a:lnTo>
                  <a:lnTo>
                    <a:pt x="195" y="22"/>
                  </a:lnTo>
                  <a:cubicBezTo>
                    <a:pt x="199" y="19"/>
                    <a:pt x="200" y="13"/>
                    <a:pt x="199" y="8"/>
                  </a:cubicBezTo>
                  <a:cubicBezTo>
                    <a:pt x="197" y="3"/>
                    <a:pt x="192" y="0"/>
                    <a:pt x="187" y="0"/>
                  </a:cubicBezTo>
                  <a:lnTo>
                    <a:pt x="187" y="0"/>
                  </a:lnTo>
                  <a:lnTo>
                    <a:pt x="51" y="2"/>
                  </a:lnTo>
                  <a:cubicBezTo>
                    <a:pt x="34" y="2"/>
                    <a:pt x="19" y="10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0" y="41"/>
                    <a:pt x="0" y="59"/>
                    <a:pt x="9" y="75"/>
                  </a:cubicBezTo>
                  <a:lnTo>
                    <a:pt x="78" y="197"/>
                  </a:lnTo>
                  <a:cubicBezTo>
                    <a:pt x="78" y="197"/>
                    <a:pt x="78" y="197"/>
                    <a:pt x="78" y="197"/>
                  </a:cubicBezTo>
                  <a:cubicBezTo>
                    <a:pt x="80" y="200"/>
                    <a:pt x="83" y="202"/>
                    <a:pt x="86" y="20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17"/>
          <p:cNvGrpSpPr/>
          <p:nvPr/>
        </p:nvGrpSpPr>
        <p:grpSpPr>
          <a:xfrm>
            <a:off x="4480941" y="2532108"/>
            <a:ext cx="255484" cy="474677"/>
            <a:chOff x="3937000" y="3751365"/>
            <a:chExt cx="279401" cy="519114"/>
          </a:xfrm>
        </p:grpSpPr>
        <p:sp>
          <p:nvSpPr>
            <p:cNvPr id="1341" name="Google Shape;1341;p17"/>
            <p:cNvSpPr/>
            <p:nvPr/>
          </p:nvSpPr>
          <p:spPr>
            <a:xfrm>
              <a:off x="3971925" y="4268890"/>
              <a:ext cx="11113" cy="0"/>
            </a:xfrm>
            <a:custGeom>
              <a:rect b="b" l="l" r="r" t="t"/>
              <a:pathLst>
                <a:path extrusionOk="0" h="2" w="32">
                  <a:moveTo>
                    <a:pt x="3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10" y="0"/>
                    <a:pt x="21" y="0"/>
                    <a:pt x="3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4191000" y="3786290"/>
              <a:ext cx="25400" cy="373062"/>
            </a:xfrm>
            <a:custGeom>
              <a:rect b="b" l="l" r="r" t="t"/>
              <a:pathLst>
                <a:path extrusionOk="0" h="1185" w="83">
                  <a:moveTo>
                    <a:pt x="68" y="27"/>
                  </a:moveTo>
                  <a:lnTo>
                    <a:pt x="59" y="32"/>
                  </a:lnTo>
                  <a:lnTo>
                    <a:pt x="59" y="1118"/>
                  </a:lnTo>
                  <a:cubicBezTo>
                    <a:pt x="58" y="1122"/>
                    <a:pt x="58" y="1123"/>
                    <a:pt x="55" y="1124"/>
                  </a:cubicBezTo>
                  <a:lnTo>
                    <a:pt x="0" y="1156"/>
                  </a:lnTo>
                  <a:lnTo>
                    <a:pt x="0" y="1185"/>
                  </a:lnTo>
                  <a:lnTo>
                    <a:pt x="69" y="1146"/>
                  </a:lnTo>
                  <a:cubicBezTo>
                    <a:pt x="78" y="1139"/>
                    <a:pt x="83" y="1131"/>
                    <a:pt x="83" y="1119"/>
                  </a:cubicBezTo>
                  <a:lnTo>
                    <a:pt x="83" y="0"/>
                  </a:lnTo>
                  <a:cubicBezTo>
                    <a:pt x="83" y="11"/>
                    <a:pt x="78" y="21"/>
                    <a:pt x="68" y="2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3962400" y="4267303"/>
              <a:ext cx="9525" cy="1588"/>
            </a:xfrm>
            <a:custGeom>
              <a:rect b="b" l="l" r="r" t="t"/>
              <a:pathLst>
                <a:path extrusionOk="0" h="7" w="31">
                  <a:moveTo>
                    <a:pt x="31" y="7"/>
                  </a:moveTo>
                  <a:cubicBezTo>
                    <a:pt x="21" y="5"/>
                    <a:pt x="10" y="3"/>
                    <a:pt x="0" y="0"/>
                  </a:cubicBezTo>
                  <a:cubicBezTo>
                    <a:pt x="10" y="3"/>
                    <a:pt x="21" y="5"/>
                    <a:pt x="31" y="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4176713" y="3772003"/>
              <a:ext cx="39688" cy="14288"/>
            </a:xfrm>
            <a:custGeom>
              <a:rect b="b" l="l" r="r" t="t"/>
              <a:pathLst>
                <a:path extrusionOk="0" h="47" w="126">
                  <a:moveTo>
                    <a:pt x="111" y="19"/>
                  </a:moveTo>
                  <a:lnTo>
                    <a:pt x="96" y="11"/>
                  </a:lnTo>
                  <a:cubicBezTo>
                    <a:pt x="79" y="0"/>
                    <a:pt x="58" y="0"/>
                    <a:pt x="40" y="11"/>
                  </a:cubicBezTo>
                  <a:lnTo>
                    <a:pt x="15" y="2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5" y="26"/>
                  </a:lnTo>
                  <a:lnTo>
                    <a:pt x="40" y="11"/>
                  </a:lnTo>
                  <a:cubicBezTo>
                    <a:pt x="58" y="1"/>
                    <a:pt x="79" y="1"/>
                    <a:pt x="97" y="11"/>
                  </a:cubicBezTo>
                  <a:lnTo>
                    <a:pt x="111" y="19"/>
                  </a:lnTo>
                  <a:cubicBezTo>
                    <a:pt x="121" y="25"/>
                    <a:pt x="126" y="35"/>
                    <a:pt x="126" y="47"/>
                  </a:cubicBezTo>
                  <a:lnTo>
                    <a:pt x="126" y="46"/>
                  </a:lnTo>
                  <a:cubicBezTo>
                    <a:pt x="126" y="35"/>
                    <a:pt x="121" y="25"/>
                    <a:pt x="111" y="1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3943350" y="4256190"/>
              <a:ext cx="4763" cy="3175"/>
            </a:xfrm>
            <a:custGeom>
              <a:rect b="b" l="l" r="r" t="t"/>
              <a:pathLst>
                <a:path extrusionOk="0" h="10" w="11">
                  <a:moveTo>
                    <a:pt x="11" y="10"/>
                  </a:moveTo>
                  <a:cubicBezTo>
                    <a:pt x="7" y="7"/>
                    <a:pt x="4" y="4"/>
                    <a:pt x="0" y="0"/>
                  </a:cubicBezTo>
                  <a:cubicBezTo>
                    <a:pt x="4" y="4"/>
                    <a:pt x="7" y="7"/>
                    <a:pt x="11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3948113" y="4259365"/>
              <a:ext cx="1588" cy="1588"/>
            </a:xfrm>
            <a:custGeom>
              <a:rect b="b" l="l" r="r" t="t"/>
              <a:pathLst>
                <a:path extrusionOk="0" h="4" w="6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3941763" y="4253015"/>
              <a:ext cx="1588" cy="3175"/>
            </a:xfrm>
            <a:custGeom>
              <a:rect b="b" l="l" r="r" t="t"/>
              <a:pathLst>
                <a:path extrusionOk="0" h="11" w="9">
                  <a:moveTo>
                    <a:pt x="9" y="11"/>
                  </a:moveTo>
                  <a:cubicBezTo>
                    <a:pt x="5" y="8"/>
                    <a:pt x="2" y="4"/>
                    <a:pt x="0" y="0"/>
                  </a:cubicBezTo>
                  <a:cubicBezTo>
                    <a:pt x="2" y="4"/>
                    <a:pt x="5" y="8"/>
                    <a:pt x="9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3956050" y="4264128"/>
              <a:ext cx="3175" cy="1588"/>
            </a:xfrm>
            <a:custGeom>
              <a:rect b="b" l="l" r="r" t="t"/>
              <a:pathLst>
                <a:path extrusionOk="0" h="5" w="11">
                  <a:moveTo>
                    <a:pt x="7" y="3"/>
                  </a:moveTo>
                  <a:cubicBezTo>
                    <a:pt x="8" y="4"/>
                    <a:pt x="9" y="4"/>
                    <a:pt x="11" y="5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3954463" y="4262540"/>
              <a:ext cx="0" cy="1588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3952875" y="3784703"/>
              <a:ext cx="144464" cy="84138"/>
            </a:xfrm>
            <a:custGeom>
              <a:rect b="b" l="l" r="r" t="t"/>
              <a:pathLst>
                <a:path extrusionOk="0" h="264" w="458">
                  <a:moveTo>
                    <a:pt x="28" y="248"/>
                  </a:moveTo>
                  <a:cubicBezTo>
                    <a:pt x="41" y="240"/>
                    <a:pt x="54" y="233"/>
                    <a:pt x="67" y="226"/>
                  </a:cubicBezTo>
                  <a:lnTo>
                    <a:pt x="458" y="0"/>
                  </a:lnTo>
                  <a:lnTo>
                    <a:pt x="458" y="0"/>
                  </a:lnTo>
                  <a:lnTo>
                    <a:pt x="44" y="239"/>
                  </a:lnTo>
                  <a:cubicBezTo>
                    <a:pt x="40" y="241"/>
                    <a:pt x="35" y="243"/>
                    <a:pt x="30" y="246"/>
                  </a:cubicBezTo>
                  <a:cubicBezTo>
                    <a:pt x="21" y="251"/>
                    <a:pt x="10" y="257"/>
                    <a:pt x="0" y="264"/>
                  </a:cubicBezTo>
                  <a:cubicBezTo>
                    <a:pt x="5" y="260"/>
                    <a:pt x="11" y="257"/>
                    <a:pt x="16" y="254"/>
                  </a:cubicBezTo>
                  <a:cubicBezTo>
                    <a:pt x="20" y="252"/>
                    <a:pt x="25" y="250"/>
                    <a:pt x="28" y="24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4176713" y="3765653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3938588" y="4248253"/>
              <a:ext cx="1588" cy="3175"/>
            </a:xfrm>
            <a:custGeom>
              <a:rect b="b" l="l" r="r" t="t"/>
              <a:pathLst>
                <a:path extrusionOk="0" h="13" w="6">
                  <a:moveTo>
                    <a:pt x="6" y="13"/>
                  </a:moveTo>
                  <a:cubicBezTo>
                    <a:pt x="4" y="9"/>
                    <a:pt x="2" y="5"/>
                    <a:pt x="0" y="0"/>
                  </a:cubicBezTo>
                  <a:cubicBezTo>
                    <a:pt x="2" y="5"/>
                    <a:pt x="4" y="9"/>
                    <a:pt x="6" y="1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3937000" y="4241903"/>
              <a:ext cx="1588" cy="4763"/>
            </a:xfrm>
            <a:custGeom>
              <a:rect b="b" l="l" r="r" t="t"/>
              <a:pathLst>
                <a:path extrusionOk="0" h="17" w="3">
                  <a:moveTo>
                    <a:pt x="3" y="17"/>
                  </a:moveTo>
                  <a:cubicBezTo>
                    <a:pt x="2" y="12"/>
                    <a:pt x="1" y="6"/>
                    <a:pt x="0" y="0"/>
                  </a:cubicBezTo>
                  <a:cubicBezTo>
                    <a:pt x="1" y="6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941763" y="3878365"/>
              <a:ext cx="0" cy="0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4127500" y="3751365"/>
              <a:ext cx="49213" cy="15875"/>
            </a:xfrm>
            <a:custGeom>
              <a:rect b="b" l="l" r="r" t="t"/>
              <a:pathLst>
                <a:path extrusionOk="0" h="51" w="157">
                  <a:moveTo>
                    <a:pt x="70" y="11"/>
                  </a:moveTo>
                  <a:cubicBezTo>
                    <a:pt x="88" y="1"/>
                    <a:pt x="109" y="1"/>
                    <a:pt x="126" y="11"/>
                  </a:cubicBezTo>
                  <a:lnTo>
                    <a:pt x="141" y="19"/>
                  </a:lnTo>
                  <a:cubicBezTo>
                    <a:pt x="151" y="25"/>
                    <a:pt x="157" y="35"/>
                    <a:pt x="157" y="46"/>
                  </a:cubicBezTo>
                  <a:lnTo>
                    <a:pt x="157" y="46"/>
                  </a:lnTo>
                  <a:cubicBezTo>
                    <a:pt x="157" y="35"/>
                    <a:pt x="151" y="25"/>
                    <a:pt x="141" y="19"/>
                  </a:cubicBezTo>
                  <a:lnTo>
                    <a:pt x="127" y="11"/>
                  </a:lnTo>
                  <a:cubicBezTo>
                    <a:pt x="109" y="0"/>
                    <a:pt x="88" y="0"/>
                    <a:pt x="70" y="11"/>
                  </a:cubicBezTo>
                  <a:lnTo>
                    <a:pt x="0" y="51"/>
                  </a:lnTo>
                  <a:lnTo>
                    <a:pt x="1" y="51"/>
                  </a:lnTo>
                  <a:lnTo>
                    <a:pt x="70" y="11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4000500" y="4168878"/>
              <a:ext cx="160337" cy="98425"/>
            </a:xfrm>
            <a:custGeom>
              <a:rect b="b" l="l" r="r" t="t"/>
              <a:pathLst>
                <a:path extrusionOk="0" h="314" w="506">
                  <a:moveTo>
                    <a:pt x="506" y="0"/>
                  </a:moveTo>
                  <a:lnTo>
                    <a:pt x="76" y="248"/>
                  </a:lnTo>
                  <a:lnTo>
                    <a:pt x="59" y="258"/>
                  </a:lnTo>
                  <a:cubicBezTo>
                    <a:pt x="42" y="269"/>
                    <a:pt x="25" y="279"/>
                    <a:pt x="7" y="286"/>
                  </a:cubicBezTo>
                  <a:lnTo>
                    <a:pt x="7" y="303"/>
                  </a:lnTo>
                  <a:cubicBezTo>
                    <a:pt x="7" y="308"/>
                    <a:pt x="4" y="312"/>
                    <a:pt x="0" y="314"/>
                  </a:cubicBezTo>
                  <a:cubicBezTo>
                    <a:pt x="2" y="314"/>
                    <a:pt x="5" y="313"/>
                    <a:pt x="7" y="313"/>
                  </a:cubicBezTo>
                  <a:cubicBezTo>
                    <a:pt x="31" y="304"/>
                    <a:pt x="52" y="292"/>
                    <a:pt x="72" y="280"/>
                  </a:cubicBezTo>
                  <a:lnTo>
                    <a:pt x="506" y="29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4160838" y="3806928"/>
              <a:ext cx="30163" cy="379414"/>
            </a:xfrm>
            <a:custGeom>
              <a:rect b="b" l="l" r="r" t="t"/>
              <a:pathLst>
                <a:path extrusionOk="0" h="1202" w="98">
                  <a:moveTo>
                    <a:pt x="73" y="16"/>
                  </a:moveTo>
                  <a:lnTo>
                    <a:pt x="73" y="1140"/>
                  </a:lnTo>
                  <a:lnTo>
                    <a:pt x="25" y="1168"/>
                  </a:lnTo>
                  <a:lnTo>
                    <a:pt x="25" y="44"/>
                  </a:lnTo>
                  <a:lnTo>
                    <a:pt x="73" y="16"/>
                  </a:lnTo>
                  <a:close/>
                  <a:moveTo>
                    <a:pt x="98" y="1090"/>
                  </a:moveTo>
                  <a:lnTo>
                    <a:pt x="98" y="0"/>
                  </a:lnTo>
                  <a:lnTo>
                    <a:pt x="96" y="1"/>
                  </a:lnTo>
                  <a:cubicBezTo>
                    <a:pt x="95" y="3"/>
                    <a:pt x="94" y="4"/>
                    <a:pt x="92" y="6"/>
                  </a:cubicBezTo>
                  <a:lnTo>
                    <a:pt x="19" y="47"/>
                  </a:lnTo>
                  <a:cubicBezTo>
                    <a:pt x="17" y="49"/>
                    <a:pt x="15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0" y="56"/>
                  </a:lnTo>
                  <a:lnTo>
                    <a:pt x="0" y="1147"/>
                  </a:lnTo>
                  <a:lnTo>
                    <a:pt x="0" y="1176"/>
                  </a:lnTo>
                  <a:lnTo>
                    <a:pt x="0" y="1189"/>
                  </a:lnTo>
                  <a:cubicBezTo>
                    <a:pt x="0" y="1194"/>
                    <a:pt x="3" y="1198"/>
                    <a:pt x="7" y="1200"/>
                  </a:cubicBezTo>
                  <a:cubicBezTo>
                    <a:pt x="9" y="1201"/>
                    <a:pt x="11" y="1202"/>
                    <a:pt x="13" y="1202"/>
                  </a:cubicBezTo>
                  <a:cubicBezTo>
                    <a:pt x="15" y="1202"/>
                    <a:pt x="17" y="1201"/>
                    <a:pt x="19" y="1200"/>
                  </a:cubicBezTo>
                  <a:lnTo>
                    <a:pt x="92" y="1158"/>
                  </a:lnTo>
                  <a:cubicBezTo>
                    <a:pt x="96" y="1156"/>
                    <a:pt x="98" y="1152"/>
                    <a:pt x="98" y="1147"/>
                  </a:cubicBezTo>
                  <a:lnTo>
                    <a:pt x="98" y="1119"/>
                  </a:lnTo>
                  <a:lnTo>
                    <a:pt x="98" y="109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938588" y="3886303"/>
              <a:ext cx="0" cy="1588"/>
            </a:xfrm>
            <a:custGeom>
              <a:rect b="b" l="l" r="r" t="t"/>
              <a:pathLst>
                <a:path extrusionOk="0" h="6" w="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6"/>
                  </a:ln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938588" y="3856140"/>
              <a:ext cx="36513" cy="28575"/>
            </a:xfrm>
            <a:custGeom>
              <a:rect b="b" l="l" r="r" t="t"/>
              <a:pathLst>
                <a:path extrusionOk="0" h="90" w="115">
                  <a:moveTo>
                    <a:pt x="10" y="68"/>
                  </a:moveTo>
                  <a:cubicBezTo>
                    <a:pt x="23" y="51"/>
                    <a:pt x="52" y="35"/>
                    <a:pt x="73" y="24"/>
                  </a:cubicBezTo>
                  <a:cubicBezTo>
                    <a:pt x="77" y="21"/>
                    <a:pt x="81" y="19"/>
                    <a:pt x="85" y="17"/>
                  </a:cubicBezTo>
                  <a:lnTo>
                    <a:pt x="115" y="0"/>
                  </a:lnTo>
                  <a:cubicBezTo>
                    <a:pt x="102" y="7"/>
                    <a:pt x="89" y="14"/>
                    <a:pt x="76" y="22"/>
                  </a:cubicBezTo>
                  <a:cubicBezTo>
                    <a:pt x="73" y="24"/>
                    <a:pt x="68" y="26"/>
                    <a:pt x="64" y="28"/>
                  </a:cubicBezTo>
                  <a:cubicBezTo>
                    <a:pt x="59" y="31"/>
                    <a:pt x="53" y="34"/>
                    <a:pt x="48" y="38"/>
                  </a:cubicBezTo>
                  <a:cubicBezTo>
                    <a:pt x="34" y="46"/>
                    <a:pt x="20" y="56"/>
                    <a:pt x="10" y="68"/>
                  </a:cubicBezTo>
                  <a:cubicBezTo>
                    <a:pt x="10" y="69"/>
                    <a:pt x="9" y="70"/>
                    <a:pt x="8" y="71"/>
                  </a:cubicBezTo>
                  <a:cubicBezTo>
                    <a:pt x="4" y="77"/>
                    <a:pt x="2" y="83"/>
                    <a:pt x="0" y="90"/>
                  </a:cubicBezTo>
                  <a:cubicBezTo>
                    <a:pt x="2" y="82"/>
                    <a:pt x="5" y="75"/>
                    <a:pt x="10" y="6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937000" y="3891065"/>
              <a:ext cx="66675" cy="379414"/>
            </a:xfrm>
            <a:custGeom>
              <a:rect b="b" l="l" r="r" t="t"/>
              <a:pathLst>
                <a:path extrusionOk="0" h="1204" w="209">
                  <a:moveTo>
                    <a:pt x="209" y="1184"/>
                  </a:moveTo>
                  <a:lnTo>
                    <a:pt x="209" y="74"/>
                  </a:lnTo>
                  <a:cubicBezTo>
                    <a:pt x="205" y="75"/>
                    <a:pt x="201" y="77"/>
                    <a:pt x="196" y="78"/>
                  </a:cubicBezTo>
                  <a:cubicBezTo>
                    <a:pt x="192" y="79"/>
                    <a:pt x="188" y="79"/>
                    <a:pt x="184" y="80"/>
                  </a:cubicBezTo>
                  <a:lnTo>
                    <a:pt x="184" y="1175"/>
                  </a:lnTo>
                  <a:cubicBezTo>
                    <a:pt x="153" y="1181"/>
                    <a:pt x="116" y="1179"/>
                    <a:pt x="83" y="1169"/>
                  </a:cubicBezTo>
                  <a:cubicBezTo>
                    <a:pt x="44" y="1155"/>
                    <a:pt x="26" y="1137"/>
                    <a:pt x="25" y="1112"/>
                  </a:cubicBezTo>
                  <a:lnTo>
                    <a:pt x="25" y="45"/>
                  </a:lnTo>
                  <a:cubicBezTo>
                    <a:pt x="13" y="34"/>
                    <a:pt x="5" y="21"/>
                    <a:pt x="2" y="7"/>
                  </a:cubicBezTo>
                  <a:cubicBezTo>
                    <a:pt x="2" y="4"/>
                    <a:pt x="2" y="2"/>
                    <a:pt x="1" y="0"/>
                  </a:cubicBezTo>
                  <a:lnTo>
                    <a:pt x="0" y="1113"/>
                  </a:lnTo>
                  <a:cubicBezTo>
                    <a:pt x="1" y="1119"/>
                    <a:pt x="2" y="1125"/>
                    <a:pt x="3" y="1130"/>
                  </a:cubicBezTo>
                  <a:cubicBezTo>
                    <a:pt x="3" y="1131"/>
                    <a:pt x="4" y="1132"/>
                    <a:pt x="4" y="1133"/>
                  </a:cubicBezTo>
                  <a:cubicBezTo>
                    <a:pt x="6" y="1138"/>
                    <a:pt x="8" y="1142"/>
                    <a:pt x="10" y="1146"/>
                  </a:cubicBezTo>
                  <a:cubicBezTo>
                    <a:pt x="10" y="1147"/>
                    <a:pt x="11" y="1147"/>
                    <a:pt x="11" y="1148"/>
                  </a:cubicBezTo>
                  <a:cubicBezTo>
                    <a:pt x="13" y="1152"/>
                    <a:pt x="16" y="1156"/>
                    <a:pt x="20" y="1159"/>
                  </a:cubicBezTo>
                  <a:cubicBezTo>
                    <a:pt x="20" y="1160"/>
                    <a:pt x="20" y="1160"/>
                    <a:pt x="20" y="1160"/>
                  </a:cubicBezTo>
                  <a:cubicBezTo>
                    <a:pt x="24" y="1164"/>
                    <a:pt x="27" y="1167"/>
                    <a:pt x="31" y="1170"/>
                  </a:cubicBezTo>
                  <a:cubicBezTo>
                    <a:pt x="31" y="1170"/>
                    <a:pt x="31" y="1170"/>
                    <a:pt x="32" y="1171"/>
                  </a:cubicBezTo>
                  <a:cubicBezTo>
                    <a:pt x="34" y="1172"/>
                    <a:pt x="36" y="1173"/>
                    <a:pt x="38" y="1175"/>
                  </a:cubicBezTo>
                  <a:cubicBezTo>
                    <a:pt x="43" y="1178"/>
                    <a:pt x="47" y="1181"/>
                    <a:pt x="52" y="1183"/>
                  </a:cubicBezTo>
                  <a:cubicBezTo>
                    <a:pt x="53" y="1184"/>
                    <a:pt x="54" y="1184"/>
                    <a:pt x="55" y="1185"/>
                  </a:cubicBezTo>
                  <a:cubicBezTo>
                    <a:pt x="56" y="1185"/>
                    <a:pt x="57" y="1186"/>
                    <a:pt x="58" y="1186"/>
                  </a:cubicBezTo>
                  <a:cubicBezTo>
                    <a:pt x="62" y="1188"/>
                    <a:pt x="65" y="1189"/>
                    <a:pt x="69" y="1191"/>
                  </a:cubicBezTo>
                  <a:cubicBezTo>
                    <a:pt x="71" y="1192"/>
                    <a:pt x="73" y="1192"/>
                    <a:pt x="75" y="1193"/>
                  </a:cubicBezTo>
                  <a:cubicBezTo>
                    <a:pt x="77" y="1193"/>
                    <a:pt x="78" y="1194"/>
                    <a:pt x="79" y="1194"/>
                  </a:cubicBezTo>
                  <a:cubicBezTo>
                    <a:pt x="89" y="1197"/>
                    <a:pt x="100" y="1199"/>
                    <a:pt x="110" y="1201"/>
                  </a:cubicBezTo>
                  <a:cubicBezTo>
                    <a:pt x="110" y="1201"/>
                    <a:pt x="111" y="1201"/>
                    <a:pt x="111" y="1201"/>
                  </a:cubicBezTo>
                  <a:cubicBezTo>
                    <a:pt x="122" y="1203"/>
                    <a:pt x="133" y="1203"/>
                    <a:pt x="143" y="1203"/>
                  </a:cubicBezTo>
                  <a:cubicBezTo>
                    <a:pt x="144" y="1203"/>
                    <a:pt x="145" y="1204"/>
                    <a:pt x="146" y="1204"/>
                  </a:cubicBezTo>
                  <a:cubicBezTo>
                    <a:pt x="165" y="1204"/>
                    <a:pt x="183" y="1201"/>
                    <a:pt x="200" y="1196"/>
                  </a:cubicBezTo>
                  <a:cubicBezTo>
                    <a:pt x="201" y="1196"/>
                    <a:pt x="201" y="1196"/>
                    <a:pt x="202" y="1195"/>
                  </a:cubicBezTo>
                  <a:cubicBezTo>
                    <a:pt x="206" y="1193"/>
                    <a:pt x="209" y="1189"/>
                    <a:pt x="209" y="118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4170363" y="3765653"/>
              <a:ext cx="6350" cy="11113"/>
            </a:xfrm>
            <a:custGeom>
              <a:rect b="b" l="l" r="r" t="t"/>
              <a:pathLst>
                <a:path extrusionOk="0" h="36" w="25">
                  <a:moveTo>
                    <a:pt x="9" y="27"/>
                  </a:moveTo>
                  <a:lnTo>
                    <a:pt x="0" y="32"/>
                  </a:lnTo>
                  <a:lnTo>
                    <a:pt x="0" y="36"/>
                  </a:lnTo>
                  <a:lnTo>
                    <a:pt x="6" y="32"/>
                  </a:lnTo>
                  <a:cubicBezTo>
                    <a:pt x="10" y="30"/>
                    <a:pt x="14" y="30"/>
                    <a:pt x="18" y="32"/>
                  </a:cubicBezTo>
                  <a:lnTo>
                    <a:pt x="25" y="36"/>
                  </a:lnTo>
                  <a:lnTo>
                    <a:pt x="25" y="35"/>
                  </a:lnTo>
                  <a:lnTo>
                    <a:pt x="25" y="0"/>
                  </a:lnTo>
                  <a:cubicBezTo>
                    <a:pt x="25" y="0"/>
                    <a:pt x="25" y="0"/>
                    <a:pt x="25" y="0"/>
                  </a:cubicBezTo>
                  <a:cubicBezTo>
                    <a:pt x="25" y="11"/>
                    <a:pt x="19" y="21"/>
                    <a:pt x="9" y="2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976688" y="3887890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3975100" y="3889478"/>
              <a:ext cx="0" cy="0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4129088" y="3751365"/>
              <a:ext cx="47625" cy="31750"/>
            </a:xfrm>
            <a:custGeom>
              <a:rect b="b" l="l" r="r" t="t"/>
              <a:pathLst>
                <a:path extrusionOk="0" h="102" w="156">
                  <a:moveTo>
                    <a:pt x="140" y="18"/>
                  </a:moveTo>
                  <a:lnTo>
                    <a:pt x="125" y="10"/>
                  </a:lnTo>
                  <a:cubicBezTo>
                    <a:pt x="108" y="0"/>
                    <a:pt x="87" y="0"/>
                    <a:pt x="69" y="10"/>
                  </a:cubicBezTo>
                  <a:lnTo>
                    <a:pt x="0" y="50"/>
                  </a:lnTo>
                  <a:lnTo>
                    <a:pt x="24" y="65"/>
                  </a:lnTo>
                  <a:lnTo>
                    <a:pt x="82" y="32"/>
                  </a:lnTo>
                  <a:cubicBezTo>
                    <a:pt x="87" y="29"/>
                    <a:pt x="92" y="27"/>
                    <a:pt x="97" y="27"/>
                  </a:cubicBezTo>
                  <a:cubicBezTo>
                    <a:pt x="103" y="27"/>
                    <a:pt x="108" y="29"/>
                    <a:pt x="113" y="32"/>
                  </a:cubicBezTo>
                  <a:lnTo>
                    <a:pt x="128" y="40"/>
                  </a:lnTo>
                  <a:cubicBezTo>
                    <a:pt x="130" y="41"/>
                    <a:pt x="131" y="43"/>
                    <a:pt x="131" y="45"/>
                  </a:cubicBezTo>
                  <a:cubicBezTo>
                    <a:pt x="131" y="48"/>
                    <a:pt x="130" y="50"/>
                    <a:pt x="128" y="51"/>
                  </a:cubicBezTo>
                  <a:lnTo>
                    <a:pt x="64" y="88"/>
                  </a:lnTo>
                  <a:lnTo>
                    <a:pt x="89" y="102"/>
                  </a:lnTo>
                  <a:lnTo>
                    <a:pt x="131" y="78"/>
                  </a:lnTo>
                  <a:lnTo>
                    <a:pt x="140" y="73"/>
                  </a:lnTo>
                  <a:cubicBezTo>
                    <a:pt x="150" y="67"/>
                    <a:pt x="156" y="57"/>
                    <a:pt x="156" y="46"/>
                  </a:cubicBezTo>
                  <a:cubicBezTo>
                    <a:pt x="156" y="46"/>
                    <a:pt x="156" y="45"/>
                    <a:pt x="156" y="45"/>
                  </a:cubicBezTo>
                  <a:cubicBezTo>
                    <a:pt x="156" y="34"/>
                    <a:pt x="150" y="24"/>
                    <a:pt x="140" y="1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4181475" y="3772003"/>
              <a:ext cx="34925" cy="36513"/>
            </a:xfrm>
            <a:custGeom>
              <a:rect b="b" l="l" r="r" t="t"/>
              <a:pathLst>
                <a:path extrusionOk="0" h="113" w="111">
                  <a:moveTo>
                    <a:pt x="96" y="18"/>
                  </a:moveTo>
                  <a:lnTo>
                    <a:pt x="82" y="10"/>
                  </a:lnTo>
                  <a:cubicBezTo>
                    <a:pt x="64" y="0"/>
                    <a:pt x="43" y="0"/>
                    <a:pt x="25" y="10"/>
                  </a:cubicBezTo>
                  <a:lnTo>
                    <a:pt x="0" y="25"/>
                  </a:lnTo>
                  <a:lnTo>
                    <a:pt x="6" y="28"/>
                  </a:lnTo>
                  <a:cubicBezTo>
                    <a:pt x="10" y="30"/>
                    <a:pt x="13" y="35"/>
                    <a:pt x="13" y="39"/>
                  </a:cubicBezTo>
                  <a:cubicBezTo>
                    <a:pt x="13" y="43"/>
                    <a:pt x="10" y="48"/>
                    <a:pt x="7" y="50"/>
                  </a:cubicBezTo>
                  <a:lnTo>
                    <a:pt x="38" y="32"/>
                  </a:lnTo>
                  <a:cubicBezTo>
                    <a:pt x="48" y="26"/>
                    <a:pt x="59" y="26"/>
                    <a:pt x="69" y="32"/>
                  </a:cubicBezTo>
                  <a:lnTo>
                    <a:pt x="83" y="40"/>
                  </a:lnTo>
                  <a:cubicBezTo>
                    <a:pt x="85" y="41"/>
                    <a:pt x="87" y="43"/>
                    <a:pt x="87" y="46"/>
                  </a:cubicBezTo>
                  <a:cubicBezTo>
                    <a:pt x="87" y="48"/>
                    <a:pt x="85" y="50"/>
                    <a:pt x="83" y="51"/>
                  </a:cubicBezTo>
                  <a:lnTo>
                    <a:pt x="14" y="91"/>
                  </a:lnTo>
                  <a:lnTo>
                    <a:pt x="22" y="96"/>
                  </a:lnTo>
                  <a:cubicBezTo>
                    <a:pt x="26" y="98"/>
                    <a:pt x="28" y="102"/>
                    <a:pt x="28" y="107"/>
                  </a:cubicBezTo>
                  <a:cubicBezTo>
                    <a:pt x="28" y="109"/>
                    <a:pt x="27" y="111"/>
                    <a:pt x="26" y="113"/>
                  </a:cubicBezTo>
                  <a:lnTo>
                    <a:pt x="28" y="112"/>
                  </a:lnTo>
                  <a:lnTo>
                    <a:pt x="87" y="78"/>
                  </a:lnTo>
                  <a:lnTo>
                    <a:pt x="96" y="73"/>
                  </a:lnTo>
                  <a:cubicBezTo>
                    <a:pt x="106" y="67"/>
                    <a:pt x="111" y="57"/>
                    <a:pt x="111" y="46"/>
                  </a:cubicBezTo>
                  <a:cubicBezTo>
                    <a:pt x="111" y="34"/>
                    <a:pt x="106" y="24"/>
                    <a:pt x="96" y="1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3938588" y="3784703"/>
              <a:ext cx="225425" cy="133350"/>
            </a:xfrm>
            <a:custGeom>
              <a:rect b="b" l="l" r="r" t="t"/>
              <a:pathLst>
                <a:path extrusionOk="0" h="421" w="720">
                  <a:moveTo>
                    <a:pt x="24" y="382"/>
                  </a:moveTo>
                  <a:cubicBezTo>
                    <a:pt x="30" y="388"/>
                    <a:pt x="37" y="393"/>
                    <a:pt x="45" y="397"/>
                  </a:cubicBezTo>
                  <a:cubicBezTo>
                    <a:pt x="72" y="413"/>
                    <a:pt x="106" y="421"/>
                    <a:pt x="142" y="421"/>
                  </a:cubicBezTo>
                  <a:cubicBezTo>
                    <a:pt x="155" y="421"/>
                    <a:pt x="169" y="420"/>
                    <a:pt x="183" y="417"/>
                  </a:cubicBezTo>
                  <a:cubicBezTo>
                    <a:pt x="187" y="416"/>
                    <a:pt x="191" y="416"/>
                    <a:pt x="195" y="415"/>
                  </a:cubicBezTo>
                  <a:cubicBezTo>
                    <a:pt x="200" y="414"/>
                    <a:pt x="204" y="412"/>
                    <a:pt x="208" y="411"/>
                  </a:cubicBezTo>
                  <a:cubicBezTo>
                    <a:pt x="226" y="405"/>
                    <a:pt x="239" y="398"/>
                    <a:pt x="255" y="389"/>
                  </a:cubicBezTo>
                  <a:lnTo>
                    <a:pt x="707" y="127"/>
                  </a:lnTo>
                  <a:lnTo>
                    <a:pt x="720" y="120"/>
                  </a:lnTo>
                  <a:cubicBezTo>
                    <a:pt x="718" y="120"/>
                    <a:pt x="715" y="120"/>
                    <a:pt x="714" y="118"/>
                  </a:cubicBezTo>
                  <a:lnTo>
                    <a:pt x="693" y="107"/>
                  </a:lnTo>
                  <a:lnTo>
                    <a:pt x="375" y="290"/>
                  </a:lnTo>
                  <a:lnTo>
                    <a:pt x="375" y="290"/>
                  </a:lnTo>
                  <a:lnTo>
                    <a:pt x="242" y="367"/>
                  </a:lnTo>
                  <a:cubicBezTo>
                    <a:pt x="224" y="378"/>
                    <a:pt x="212" y="385"/>
                    <a:pt x="189" y="391"/>
                  </a:cubicBezTo>
                  <a:cubicBezTo>
                    <a:pt x="144" y="402"/>
                    <a:pt x="92" y="396"/>
                    <a:pt x="57" y="376"/>
                  </a:cubicBezTo>
                  <a:cubicBezTo>
                    <a:pt x="40" y="366"/>
                    <a:pt x="28" y="353"/>
                    <a:pt x="26" y="338"/>
                  </a:cubicBezTo>
                  <a:cubicBezTo>
                    <a:pt x="23" y="328"/>
                    <a:pt x="26" y="318"/>
                    <a:pt x="33" y="309"/>
                  </a:cubicBezTo>
                  <a:cubicBezTo>
                    <a:pt x="42" y="296"/>
                    <a:pt x="69" y="281"/>
                    <a:pt x="87" y="272"/>
                  </a:cubicBezTo>
                  <a:cubicBezTo>
                    <a:pt x="91" y="269"/>
                    <a:pt x="96" y="267"/>
                    <a:pt x="100" y="265"/>
                  </a:cubicBezTo>
                  <a:lnTo>
                    <a:pt x="533" y="14"/>
                  </a:lnTo>
                  <a:lnTo>
                    <a:pt x="508" y="0"/>
                  </a:lnTo>
                  <a:lnTo>
                    <a:pt x="117" y="226"/>
                  </a:lnTo>
                  <a:lnTo>
                    <a:pt x="87" y="243"/>
                  </a:lnTo>
                  <a:cubicBezTo>
                    <a:pt x="83" y="245"/>
                    <a:pt x="79" y="247"/>
                    <a:pt x="75" y="250"/>
                  </a:cubicBezTo>
                  <a:cubicBezTo>
                    <a:pt x="54" y="261"/>
                    <a:pt x="25" y="277"/>
                    <a:pt x="12" y="294"/>
                  </a:cubicBezTo>
                  <a:cubicBezTo>
                    <a:pt x="7" y="301"/>
                    <a:pt x="4" y="308"/>
                    <a:pt x="2" y="316"/>
                  </a:cubicBezTo>
                  <a:cubicBezTo>
                    <a:pt x="2" y="317"/>
                    <a:pt x="1" y="319"/>
                    <a:pt x="1" y="320"/>
                  </a:cubicBezTo>
                  <a:cubicBezTo>
                    <a:pt x="1" y="322"/>
                    <a:pt x="1" y="324"/>
                    <a:pt x="0" y="326"/>
                  </a:cubicBezTo>
                  <a:cubicBezTo>
                    <a:pt x="0" y="329"/>
                    <a:pt x="0" y="333"/>
                    <a:pt x="0" y="337"/>
                  </a:cubicBezTo>
                  <a:cubicBezTo>
                    <a:pt x="1" y="339"/>
                    <a:pt x="1" y="341"/>
                    <a:pt x="1" y="344"/>
                  </a:cubicBezTo>
                  <a:cubicBezTo>
                    <a:pt x="4" y="358"/>
                    <a:pt x="12" y="371"/>
                    <a:pt x="24" y="38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3965575" y="3797403"/>
              <a:ext cx="160338" cy="101600"/>
            </a:xfrm>
            <a:custGeom>
              <a:rect b="b" l="l" r="r" t="t"/>
              <a:pathLst>
                <a:path extrusionOk="0" h="324" w="510">
                  <a:moveTo>
                    <a:pt x="84" y="232"/>
                  </a:moveTo>
                  <a:lnTo>
                    <a:pt x="23" y="267"/>
                  </a:lnTo>
                  <a:cubicBezTo>
                    <a:pt x="7" y="277"/>
                    <a:pt x="0" y="294"/>
                    <a:pt x="6" y="309"/>
                  </a:cubicBezTo>
                  <a:cubicBezTo>
                    <a:pt x="8" y="315"/>
                    <a:pt x="13" y="321"/>
                    <a:pt x="19" y="324"/>
                  </a:cubicBezTo>
                  <a:cubicBezTo>
                    <a:pt x="15" y="322"/>
                    <a:pt x="13" y="318"/>
                    <a:pt x="13" y="313"/>
                  </a:cubicBezTo>
                  <a:cubicBezTo>
                    <a:pt x="13" y="309"/>
                    <a:pt x="14" y="304"/>
                    <a:pt x="18" y="302"/>
                  </a:cubicBezTo>
                  <a:lnTo>
                    <a:pt x="29" y="296"/>
                  </a:lnTo>
                  <a:cubicBezTo>
                    <a:pt x="29" y="295"/>
                    <a:pt x="29" y="295"/>
                    <a:pt x="30" y="294"/>
                  </a:cubicBezTo>
                  <a:cubicBezTo>
                    <a:pt x="31" y="292"/>
                    <a:pt x="33" y="291"/>
                    <a:pt x="35" y="289"/>
                  </a:cubicBezTo>
                  <a:cubicBezTo>
                    <a:pt x="35" y="289"/>
                    <a:pt x="35" y="289"/>
                    <a:pt x="35" y="289"/>
                  </a:cubicBezTo>
                  <a:lnTo>
                    <a:pt x="36" y="288"/>
                  </a:lnTo>
                  <a:lnTo>
                    <a:pt x="96" y="254"/>
                  </a:lnTo>
                  <a:cubicBezTo>
                    <a:pt x="228" y="177"/>
                    <a:pt x="359" y="101"/>
                    <a:pt x="491" y="25"/>
                  </a:cubicBezTo>
                  <a:lnTo>
                    <a:pt x="510" y="14"/>
                  </a:lnTo>
                  <a:lnTo>
                    <a:pt x="485" y="0"/>
                  </a:lnTo>
                  <a:lnTo>
                    <a:pt x="479" y="4"/>
                  </a:lnTo>
                  <a:cubicBezTo>
                    <a:pt x="347" y="80"/>
                    <a:pt x="215" y="156"/>
                    <a:pt x="84" y="23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3981450" y="3900590"/>
              <a:ext cx="1588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3987800" y="3900590"/>
              <a:ext cx="1588" cy="0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3976688" y="3900590"/>
              <a:ext cx="1588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3971925" y="3899003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3968750" y="3802165"/>
              <a:ext cx="174625" cy="100013"/>
            </a:xfrm>
            <a:custGeom>
              <a:rect b="b" l="l" r="r" t="t"/>
              <a:pathLst>
                <a:path extrusionOk="0" h="317" w="554">
                  <a:moveTo>
                    <a:pt x="16" y="280"/>
                  </a:moveTo>
                  <a:lnTo>
                    <a:pt x="16" y="280"/>
                  </a:lnTo>
                  <a:lnTo>
                    <a:pt x="5" y="286"/>
                  </a:lnTo>
                  <a:cubicBezTo>
                    <a:pt x="1" y="288"/>
                    <a:pt x="0" y="293"/>
                    <a:pt x="0" y="297"/>
                  </a:cubicBezTo>
                  <a:cubicBezTo>
                    <a:pt x="0" y="302"/>
                    <a:pt x="2" y="306"/>
                    <a:pt x="6" y="308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6" y="309"/>
                    <a:pt x="6" y="309"/>
                    <a:pt x="6" y="309"/>
                  </a:cubicBezTo>
                  <a:cubicBezTo>
                    <a:pt x="7" y="309"/>
                    <a:pt x="7" y="309"/>
                    <a:pt x="7" y="309"/>
                  </a:cubicBezTo>
                  <a:cubicBezTo>
                    <a:pt x="12" y="312"/>
                    <a:pt x="17" y="314"/>
                    <a:pt x="23" y="315"/>
                  </a:cubicBezTo>
                  <a:cubicBezTo>
                    <a:pt x="24" y="315"/>
                    <a:pt x="25" y="315"/>
                    <a:pt x="26" y="315"/>
                  </a:cubicBezTo>
                  <a:cubicBezTo>
                    <a:pt x="30" y="316"/>
                    <a:pt x="33" y="317"/>
                    <a:pt x="37" y="317"/>
                  </a:cubicBezTo>
                  <a:cubicBezTo>
                    <a:pt x="38" y="317"/>
                    <a:pt x="40" y="316"/>
                    <a:pt x="41" y="316"/>
                  </a:cubicBezTo>
                  <a:cubicBezTo>
                    <a:pt x="42" y="316"/>
                    <a:pt x="42" y="316"/>
                    <a:pt x="43" y="316"/>
                  </a:cubicBezTo>
                  <a:cubicBezTo>
                    <a:pt x="49" y="316"/>
                    <a:pt x="55" y="315"/>
                    <a:pt x="61" y="313"/>
                  </a:cubicBezTo>
                  <a:cubicBezTo>
                    <a:pt x="61" y="313"/>
                    <a:pt x="62" y="312"/>
                    <a:pt x="63" y="312"/>
                  </a:cubicBezTo>
                  <a:cubicBezTo>
                    <a:pt x="69" y="310"/>
                    <a:pt x="75" y="307"/>
                    <a:pt x="81" y="304"/>
                  </a:cubicBezTo>
                  <a:lnTo>
                    <a:pt x="554" y="31"/>
                  </a:lnTo>
                  <a:lnTo>
                    <a:pt x="529" y="16"/>
                  </a:lnTo>
                  <a:lnTo>
                    <a:pt x="69" y="282"/>
                  </a:lnTo>
                  <a:cubicBezTo>
                    <a:pt x="65" y="284"/>
                    <a:pt x="57" y="288"/>
                    <a:pt x="48" y="290"/>
                  </a:cubicBezTo>
                  <a:lnTo>
                    <a:pt x="526" y="15"/>
                  </a:lnTo>
                  <a:lnTo>
                    <a:pt x="501" y="0"/>
                  </a:lnTo>
                  <a:lnTo>
                    <a:pt x="16" y="28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4157663" y="3775178"/>
              <a:ext cx="28575" cy="19050"/>
            </a:xfrm>
            <a:custGeom>
              <a:rect b="b" l="l" r="r" t="t"/>
              <a:pathLst>
                <a:path extrusionOk="0" h="59" w="92">
                  <a:moveTo>
                    <a:pt x="45" y="2"/>
                  </a:moveTo>
                  <a:lnTo>
                    <a:pt x="39" y="6"/>
                  </a:lnTo>
                  <a:lnTo>
                    <a:pt x="0" y="28"/>
                  </a:lnTo>
                  <a:lnTo>
                    <a:pt x="25" y="42"/>
                  </a:lnTo>
                  <a:lnTo>
                    <a:pt x="51" y="27"/>
                  </a:lnTo>
                  <a:lnTo>
                    <a:pt x="54" y="29"/>
                  </a:lnTo>
                  <a:lnTo>
                    <a:pt x="28" y="44"/>
                  </a:lnTo>
                  <a:lnTo>
                    <a:pt x="53" y="59"/>
                  </a:lnTo>
                  <a:lnTo>
                    <a:pt x="85" y="40"/>
                  </a:lnTo>
                  <a:cubicBezTo>
                    <a:pt x="86" y="40"/>
                    <a:pt x="86" y="40"/>
                    <a:pt x="86" y="40"/>
                  </a:cubicBezTo>
                  <a:cubicBezTo>
                    <a:pt x="89" y="38"/>
                    <a:pt x="92" y="33"/>
                    <a:pt x="92" y="29"/>
                  </a:cubicBezTo>
                  <a:cubicBezTo>
                    <a:pt x="92" y="25"/>
                    <a:pt x="89" y="20"/>
                    <a:pt x="85" y="18"/>
                  </a:cubicBezTo>
                  <a:lnTo>
                    <a:pt x="79" y="15"/>
                  </a:lnTo>
                  <a:lnTo>
                    <a:pt x="64" y="6"/>
                  </a:lnTo>
                  <a:lnTo>
                    <a:pt x="57" y="2"/>
                  </a:lnTo>
                  <a:cubicBezTo>
                    <a:pt x="53" y="0"/>
                    <a:pt x="49" y="0"/>
                    <a:pt x="45" y="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4094163" y="3764065"/>
              <a:ext cx="96838" cy="58738"/>
            </a:xfrm>
            <a:custGeom>
              <a:rect b="b" l="l" r="r" t="t"/>
              <a:pathLst>
                <a:path extrusionOk="0" h="188" w="307">
                  <a:moveTo>
                    <a:pt x="269" y="134"/>
                  </a:moveTo>
                  <a:lnTo>
                    <a:pt x="222" y="161"/>
                  </a:lnTo>
                  <a:lnTo>
                    <a:pt x="38" y="55"/>
                  </a:lnTo>
                  <a:lnTo>
                    <a:pt x="85" y="27"/>
                  </a:lnTo>
                  <a:lnTo>
                    <a:pt x="269" y="134"/>
                  </a:lnTo>
                  <a:close/>
                  <a:moveTo>
                    <a:pt x="35" y="82"/>
                  </a:moveTo>
                  <a:lnTo>
                    <a:pt x="74" y="105"/>
                  </a:lnTo>
                  <a:lnTo>
                    <a:pt x="99" y="119"/>
                  </a:lnTo>
                  <a:lnTo>
                    <a:pt x="103" y="121"/>
                  </a:lnTo>
                  <a:lnTo>
                    <a:pt x="128" y="136"/>
                  </a:lnTo>
                  <a:lnTo>
                    <a:pt x="131" y="137"/>
                  </a:lnTo>
                  <a:lnTo>
                    <a:pt x="156" y="152"/>
                  </a:lnTo>
                  <a:lnTo>
                    <a:pt x="195" y="175"/>
                  </a:lnTo>
                  <a:lnTo>
                    <a:pt x="216" y="186"/>
                  </a:lnTo>
                  <a:cubicBezTo>
                    <a:pt x="217" y="188"/>
                    <a:pt x="220" y="188"/>
                    <a:pt x="222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4" y="188"/>
                    <a:pt x="226" y="188"/>
                    <a:pt x="228" y="186"/>
                  </a:cubicBezTo>
                  <a:lnTo>
                    <a:pt x="301" y="145"/>
                  </a:lnTo>
                  <a:cubicBezTo>
                    <a:pt x="303" y="143"/>
                    <a:pt x="304" y="142"/>
                    <a:pt x="305" y="140"/>
                  </a:cubicBezTo>
                  <a:cubicBezTo>
                    <a:pt x="306" y="138"/>
                    <a:pt x="307" y="136"/>
                    <a:pt x="307" y="134"/>
                  </a:cubicBezTo>
                  <a:cubicBezTo>
                    <a:pt x="307" y="129"/>
                    <a:pt x="305" y="125"/>
                    <a:pt x="301" y="123"/>
                  </a:cubicBezTo>
                  <a:lnTo>
                    <a:pt x="293" y="118"/>
                  </a:lnTo>
                  <a:lnTo>
                    <a:pt x="253" y="96"/>
                  </a:lnTo>
                  <a:lnTo>
                    <a:pt x="228" y="81"/>
                  </a:lnTo>
                  <a:lnTo>
                    <a:pt x="225" y="79"/>
                  </a:lnTo>
                  <a:lnTo>
                    <a:pt x="200" y="65"/>
                  </a:lnTo>
                  <a:lnTo>
                    <a:pt x="197" y="63"/>
                  </a:lnTo>
                  <a:lnTo>
                    <a:pt x="172" y="49"/>
                  </a:lnTo>
                  <a:lnTo>
                    <a:pt x="132" y="26"/>
                  </a:lnTo>
                  <a:lnTo>
                    <a:pt x="108" y="11"/>
                  </a:lnTo>
                  <a:lnTo>
                    <a:pt x="107" y="11"/>
                  </a:lnTo>
                  <a:lnTo>
                    <a:pt x="91" y="2"/>
                  </a:lnTo>
                  <a:cubicBezTo>
                    <a:pt x="88" y="0"/>
                    <a:pt x="83" y="0"/>
                    <a:pt x="79" y="2"/>
                  </a:cubicBezTo>
                  <a:lnTo>
                    <a:pt x="6" y="44"/>
                  </a:lnTo>
                  <a:cubicBezTo>
                    <a:pt x="3" y="46"/>
                    <a:pt x="0" y="50"/>
                    <a:pt x="0" y="55"/>
                  </a:cubicBezTo>
                  <a:cubicBezTo>
                    <a:pt x="0" y="59"/>
                    <a:pt x="3" y="63"/>
                    <a:pt x="6" y="66"/>
                  </a:cubicBezTo>
                  <a:lnTo>
                    <a:pt x="10" y="68"/>
                  </a:lnTo>
                  <a:lnTo>
                    <a:pt x="10" y="68"/>
                  </a:lnTo>
                  <a:lnTo>
                    <a:pt x="35" y="82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17"/>
          <p:cNvGrpSpPr/>
          <p:nvPr/>
        </p:nvGrpSpPr>
        <p:grpSpPr>
          <a:xfrm>
            <a:off x="7191098" y="1607433"/>
            <a:ext cx="355645" cy="460161"/>
            <a:chOff x="6900863" y="2740128"/>
            <a:chExt cx="388938" cy="503238"/>
          </a:xfrm>
        </p:grpSpPr>
        <p:sp>
          <p:nvSpPr>
            <p:cNvPr id="1376" name="Google Shape;1376;p17"/>
            <p:cNvSpPr/>
            <p:nvPr/>
          </p:nvSpPr>
          <p:spPr>
            <a:xfrm>
              <a:off x="7069138" y="2978252"/>
              <a:ext cx="44450" cy="60325"/>
            </a:xfrm>
            <a:custGeom>
              <a:rect b="b" l="l" r="r" t="t"/>
              <a:pathLst>
                <a:path extrusionOk="0" h="193" w="142">
                  <a:moveTo>
                    <a:pt x="18" y="187"/>
                  </a:moveTo>
                  <a:cubicBezTo>
                    <a:pt x="30" y="193"/>
                    <a:pt x="46" y="191"/>
                    <a:pt x="65" y="181"/>
                  </a:cubicBezTo>
                  <a:cubicBezTo>
                    <a:pt x="85" y="169"/>
                    <a:pt x="104" y="149"/>
                    <a:pt x="119" y="123"/>
                  </a:cubicBezTo>
                  <a:cubicBezTo>
                    <a:pt x="134" y="98"/>
                    <a:pt x="142" y="71"/>
                    <a:pt x="142" y="47"/>
                  </a:cubicBezTo>
                  <a:cubicBezTo>
                    <a:pt x="142" y="26"/>
                    <a:pt x="135" y="10"/>
                    <a:pt x="124" y="4"/>
                  </a:cubicBezTo>
                  <a:cubicBezTo>
                    <a:pt x="119" y="1"/>
                    <a:pt x="114" y="0"/>
                    <a:pt x="108" y="0"/>
                  </a:cubicBezTo>
                  <a:cubicBezTo>
                    <a:pt x="99" y="0"/>
                    <a:pt x="89" y="3"/>
                    <a:pt x="77" y="10"/>
                  </a:cubicBezTo>
                  <a:cubicBezTo>
                    <a:pt x="57" y="21"/>
                    <a:pt x="37" y="42"/>
                    <a:pt x="23" y="67"/>
                  </a:cubicBezTo>
                  <a:cubicBezTo>
                    <a:pt x="8" y="93"/>
                    <a:pt x="0" y="120"/>
                    <a:pt x="0" y="143"/>
                  </a:cubicBezTo>
                  <a:cubicBezTo>
                    <a:pt x="0" y="165"/>
                    <a:pt x="6" y="180"/>
                    <a:pt x="18" y="18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7061200" y="2968728"/>
              <a:ext cx="60325" cy="76200"/>
            </a:xfrm>
            <a:custGeom>
              <a:rect b="b" l="l" r="r" t="t"/>
              <a:pathLst>
                <a:path extrusionOk="0" h="243" w="192">
                  <a:moveTo>
                    <a:pt x="48" y="94"/>
                  </a:moveTo>
                  <a:cubicBezTo>
                    <a:pt x="62" y="69"/>
                    <a:pt x="82" y="48"/>
                    <a:pt x="102" y="37"/>
                  </a:cubicBezTo>
                  <a:cubicBezTo>
                    <a:pt x="114" y="30"/>
                    <a:pt x="124" y="27"/>
                    <a:pt x="133" y="27"/>
                  </a:cubicBezTo>
                  <a:cubicBezTo>
                    <a:pt x="139" y="27"/>
                    <a:pt x="144" y="28"/>
                    <a:pt x="149" y="31"/>
                  </a:cubicBezTo>
                  <a:cubicBezTo>
                    <a:pt x="160" y="37"/>
                    <a:pt x="167" y="53"/>
                    <a:pt x="167" y="74"/>
                  </a:cubicBezTo>
                  <a:cubicBezTo>
                    <a:pt x="167" y="98"/>
                    <a:pt x="159" y="125"/>
                    <a:pt x="144" y="150"/>
                  </a:cubicBezTo>
                  <a:cubicBezTo>
                    <a:pt x="129" y="176"/>
                    <a:pt x="110" y="196"/>
                    <a:pt x="90" y="208"/>
                  </a:cubicBezTo>
                  <a:cubicBezTo>
                    <a:pt x="71" y="218"/>
                    <a:pt x="55" y="220"/>
                    <a:pt x="43" y="214"/>
                  </a:cubicBezTo>
                  <a:cubicBezTo>
                    <a:pt x="31" y="207"/>
                    <a:pt x="25" y="192"/>
                    <a:pt x="25" y="170"/>
                  </a:cubicBezTo>
                  <a:cubicBezTo>
                    <a:pt x="25" y="147"/>
                    <a:pt x="33" y="120"/>
                    <a:pt x="48" y="94"/>
                  </a:cubicBezTo>
                  <a:close/>
                  <a:moveTo>
                    <a:pt x="37" y="209"/>
                  </a:moveTo>
                  <a:cubicBezTo>
                    <a:pt x="43" y="213"/>
                    <a:pt x="45" y="220"/>
                    <a:pt x="41" y="226"/>
                  </a:cubicBezTo>
                  <a:lnTo>
                    <a:pt x="35" y="237"/>
                  </a:lnTo>
                  <a:cubicBezTo>
                    <a:pt x="42" y="240"/>
                    <a:pt x="50" y="243"/>
                    <a:pt x="59" y="243"/>
                  </a:cubicBezTo>
                  <a:cubicBezTo>
                    <a:pt x="72" y="243"/>
                    <a:pt x="87" y="238"/>
                    <a:pt x="102" y="229"/>
                  </a:cubicBezTo>
                  <a:cubicBezTo>
                    <a:pt x="126" y="216"/>
                    <a:pt x="148" y="193"/>
                    <a:pt x="164" y="165"/>
                  </a:cubicBezTo>
                  <a:lnTo>
                    <a:pt x="153" y="159"/>
                  </a:lnTo>
                  <a:cubicBezTo>
                    <a:pt x="148" y="155"/>
                    <a:pt x="145" y="147"/>
                    <a:pt x="149" y="142"/>
                  </a:cubicBezTo>
                  <a:cubicBezTo>
                    <a:pt x="152" y="135"/>
                    <a:pt x="160" y="133"/>
                    <a:pt x="166" y="137"/>
                  </a:cubicBezTo>
                  <a:lnTo>
                    <a:pt x="176" y="143"/>
                  </a:lnTo>
                  <a:cubicBezTo>
                    <a:pt x="186" y="120"/>
                    <a:pt x="192" y="96"/>
                    <a:pt x="192" y="74"/>
                  </a:cubicBezTo>
                  <a:cubicBezTo>
                    <a:pt x="192" y="44"/>
                    <a:pt x="181" y="21"/>
                    <a:pt x="161" y="9"/>
                  </a:cubicBezTo>
                  <a:cubicBezTo>
                    <a:pt x="146" y="1"/>
                    <a:pt x="128" y="0"/>
                    <a:pt x="109" y="6"/>
                  </a:cubicBezTo>
                  <a:lnTo>
                    <a:pt x="109" y="26"/>
                  </a:lnTo>
                  <a:cubicBezTo>
                    <a:pt x="109" y="33"/>
                    <a:pt x="103" y="38"/>
                    <a:pt x="96" y="38"/>
                  </a:cubicBezTo>
                  <a:cubicBezTo>
                    <a:pt x="89" y="38"/>
                    <a:pt x="84" y="33"/>
                    <a:pt x="84" y="26"/>
                  </a:cubicBezTo>
                  <a:lnTo>
                    <a:pt x="84" y="19"/>
                  </a:lnTo>
                  <a:cubicBezTo>
                    <a:pt x="62" y="33"/>
                    <a:pt x="42" y="55"/>
                    <a:pt x="26" y="82"/>
                  </a:cubicBezTo>
                  <a:cubicBezTo>
                    <a:pt x="9" y="111"/>
                    <a:pt x="0" y="142"/>
                    <a:pt x="0" y="170"/>
                  </a:cubicBezTo>
                  <a:cubicBezTo>
                    <a:pt x="0" y="192"/>
                    <a:pt x="6" y="209"/>
                    <a:pt x="15" y="221"/>
                  </a:cubicBezTo>
                  <a:lnTo>
                    <a:pt x="20" y="214"/>
                  </a:lnTo>
                  <a:cubicBezTo>
                    <a:pt x="23" y="208"/>
                    <a:pt x="31" y="206"/>
                    <a:pt x="37" y="20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7107238" y="3011590"/>
              <a:ext cx="31750" cy="22225"/>
            </a:xfrm>
            <a:custGeom>
              <a:rect b="b" l="l" r="r" t="t"/>
              <a:pathLst>
                <a:path extrusionOk="0" h="71" w="105">
                  <a:moveTo>
                    <a:pt x="4" y="9"/>
                  </a:moveTo>
                  <a:cubicBezTo>
                    <a:pt x="0" y="14"/>
                    <a:pt x="3" y="22"/>
                    <a:pt x="8" y="26"/>
                  </a:cubicBezTo>
                  <a:lnTo>
                    <a:pt x="19" y="32"/>
                  </a:lnTo>
                  <a:lnTo>
                    <a:pt x="84" y="69"/>
                  </a:lnTo>
                  <a:cubicBezTo>
                    <a:pt x="86" y="71"/>
                    <a:pt x="88" y="71"/>
                    <a:pt x="91" y="71"/>
                  </a:cubicBezTo>
                  <a:cubicBezTo>
                    <a:pt x="95" y="71"/>
                    <a:pt x="99" y="69"/>
                    <a:pt x="101" y="65"/>
                  </a:cubicBezTo>
                  <a:cubicBezTo>
                    <a:pt x="105" y="59"/>
                    <a:pt x="103" y="51"/>
                    <a:pt x="97" y="48"/>
                  </a:cubicBezTo>
                  <a:lnTo>
                    <a:pt x="31" y="10"/>
                  </a:lnTo>
                  <a:lnTo>
                    <a:pt x="21" y="4"/>
                  </a:lnTo>
                  <a:cubicBezTo>
                    <a:pt x="15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7042150" y="3033815"/>
              <a:ext cx="33338" cy="49213"/>
            </a:xfrm>
            <a:custGeom>
              <a:rect b="b" l="l" r="r" t="t"/>
              <a:pathLst>
                <a:path extrusionOk="0" h="155" w="103">
                  <a:moveTo>
                    <a:pt x="8" y="153"/>
                  </a:moveTo>
                  <a:cubicBezTo>
                    <a:pt x="10" y="154"/>
                    <a:pt x="13" y="155"/>
                    <a:pt x="15" y="155"/>
                  </a:cubicBezTo>
                  <a:cubicBezTo>
                    <a:pt x="19" y="155"/>
                    <a:pt x="23" y="152"/>
                    <a:pt x="25" y="148"/>
                  </a:cubicBezTo>
                  <a:lnTo>
                    <a:pt x="93" y="31"/>
                  </a:lnTo>
                  <a:lnTo>
                    <a:pt x="99" y="20"/>
                  </a:lnTo>
                  <a:cubicBezTo>
                    <a:pt x="103" y="14"/>
                    <a:pt x="101" y="7"/>
                    <a:pt x="95" y="3"/>
                  </a:cubicBezTo>
                  <a:cubicBezTo>
                    <a:pt x="89" y="0"/>
                    <a:pt x="81" y="2"/>
                    <a:pt x="78" y="8"/>
                  </a:cubicBezTo>
                  <a:lnTo>
                    <a:pt x="73" y="15"/>
                  </a:lnTo>
                  <a:lnTo>
                    <a:pt x="4" y="136"/>
                  </a:lnTo>
                  <a:cubicBezTo>
                    <a:pt x="0" y="142"/>
                    <a:pt x="2" y="149"/>
                    <a:pt x="8" y="15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991350" y="2851253"/>
              <a:ext cx="57150" cy="115888"/>
            </a:xfrm>
            <a:custGeom>
              <a:rect b="b" l="l" r="r" t="t"/>
              <a:pathLst>
                <a:path extrusionOk="0" h="372" w="184">
                  <a:moveTo>
                    <a:pt x="1" y="309"/>
                  </a:moveTo>
                  <a:cubicBezTo>
                    <a:pt x="0" y="313"/>
                    <a:pt x="3" y="318"/>
                    <a:pt x="7" y="320"/>
                  </a:cubicBezTo>
                  <a:lnTo>
                    <a:pt x="93" y="370"/>
                  </a:lnTo>
                  <a:cubicBezTo>
                    <a:pt x="95" y="371"/>
                    <a:pt x="97" y="372"/>
                    <a:pt x="99" y="372"/>
                  </a:cubicBezTo>
                  <a:cubicBezTo>
                    <a:pt x="97" y="372"/>
                    <a:pt x="95" y="371"/>
                    <a:pt x="93" y="370"/>
                  </a:cubicBezTo>
                  <a:cubicBezTo>
                    <a:pt x="89" y="367"/>
                    <a:pt x="87" y="363"/>
                    <a:pt x="87" y="358"/>
                  </a:cubicBezTo>
                  <a:cubicBezTo>
                    <a:pt x="87" y="352"/>
                    <a:pt x="88" y="345"/>
                    <a:pt x="89" y="339"/>
                  </a:cubicBezTo>
                  <a:lnTo>
                    <a:pt x="26" y="303"/>
                  </a:lnTo>
                  <a:cubicBezTo>
                    <a:pt x="37" y="194"/>
                    <a:pt x="99" y="82"/>
                    <a:pt x="184" y="13"/>
                  </a:cubicBezTo>
                  <a:lnTo>
                    <a:pt x="161" y="0"/>
                  </a:lnTo>
                  <a:cubicBezTo>
                    <a:pt x="72" y="75"/>
                    <a:pt x="10" y="192"/>
                    <a:pt x="1" y="30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7021513" y="2967140"/>
              <a:ext cx="3175" cy="0"/>
            </a:xfrm>
            <a:custGeom>
              <a:rect b="b" l="l" r="r" t="t"/>
              <a:pathLst>
                <a:path extrusionOk="0" h="2" w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7099300" y="2848078"/>
              <a:ext cx="3175" cy="0"/>
            </a:xfrm>
            <a:custGeom>
              <a:rect b="b" l="l" r="r" t="t"/>
              <a:pathLst>
                <a:path extrusionOk="0" h="3" w="11">
                  <a:moveTo>
                    <a:pt x="11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7023100" y="2933803"/>
              <a:ext cx="1588" cy="1588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7024688" y="2883003"/>
              <a:ext cx="26988" cy="49213"/>
            </a:xfrm>
            <a:custGeom>
              <a:rect b="b" l="l" r="r" t="t"/>
              <a:pathLst>
                <a:path extrusionOk="0" h="161" w="89">
                  <a:moveTo>
                    <a:pt x="41" y="70"/>
                  </a:moveTo>
                  <a:cubicBezTo>
                    <a:pt x="55" y="45"/>
                    <a:pt x="72" y="21"/>
                    <a:pt x="89" y="0"/>
                  </a:cubicBezTo>
                  <a:cubicBezTo>
                    <a:pt x="50" y="47"/>
                    <a:pt x="19" y="103"/>
                    <a:pt x="0" y="161"/>
                  </a:cubicBezTo>
                  <a:cubicBezTo>
                    <a:pt x="10" y="130"/>
                    <a:pt x="24" y="99"/>
                    <a:pt x="41" y="7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7053263" y="2878240"/>
              <a:ext cx="3175" cy="3175"/>
            </a:xfrm>
            <a:custGeom>
              <a:rect b="b" l="l" r="r" t="t"/>
              <a:pathLst>
                <a:path extrusionOk="0" h="12" w="11">
                  <a:moveTo>
                    <a:pt x="11" y="0"/>
                  </a:moveTo>
                  <a:cubicBezTo>
                    <a:pt x="7" y="4"/>
                    <a:pt x="4" y="8"/>
                    <a:pt x="0" y="12"/>
                  </a:cubicBezTo>
                  <a:cubicBezTo>
                    <a:pt x="4" y="8"/>
                    <a:pt x="7" y="4"/>
                    <a:pt x="1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7104063" y="2836965"/>
              <a:ext cx="28575" cy="14288"/>
            </a:xfrm>
            <a:custGeom>
              <a:rect b="b" l="l" r="r" t="t"/>
              <a:pathLst>
                <a:path extrusionOk="0" h="43" w="90">
                  <a:moveTo>
                    <a:pt x="0" y="19"/>
                  </a:moveTo>
                  <a:cubicBezTo>
                    <a:pt x="6" y="22"/>
                    <a:pt x="12" y="25"/>
                    <a:pt x="18" y="29"/>
                  </a:cubicBezTo>
                  <a:cubicBezTo>
                    <a:pt x="14" y="29"/>
                    <a:pt x="11" y="30"/>
                    <a:pt x="7" y="31"/>
                  </a:cubicBezTo>
                  <a:cubicBezTo>
                    <a:pt x="38" y="25"/>
                    <a:pt x="66" y="29"/>
                    <a:pt x="90" y="43"/>
                  </a:cubicBezTo>
                  <a:cubicBezTo>
                    <a:pt x="83" y="39"/>
                    <a:pt x="74" y="34"/>
                    <a:pt x="65" y="28"/>
                  </a:cubicBezTo>
                  <a:cubicBezTo>
                    <a:pt x="49" y="18"/>
                    <a:pt x="33" y="8"/>
                    <a:pt x="16" y="0"/>
                  </a:cubicBezTo>
                  <a:cubicBezTo>
                    <a:pt x="11" y="7"/>
                    <a:pt x="5" y="13"/>
                    <a:pt x="0" y="1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7013575" y="2740128"/>
              <a:ext cx="100013" cy="119063"/>
            </a:xfrm>
            <a:custGeom>
              <a:rect b="b" l="l" r="r" t="t"/>
              <a:pathLst>
                <a:path extrusionOk="0" h="380" w="319">
                  <a:moveTo>
                    <a:pt x="113" y="364"/>
                  </a:moveTo>
                  <a:lnTo>
                    <a:pt x="139" y="380"/>
                  </a:lnTo>
                  <a:cubicBezTo>
                    <a:pt x="113" y="365"/>
                    <a:pt x="98" y="334"/>
                    <a:pt x="98" y="292"/>
                  </a:cubicBezTo>
                  <a:cubicBezTo>
                    <a:pt x="98" y="283"/>
                    <a:pt x="99" y="274"/>
                    <a:pt x="101" y="264"/>
                  </a:cubicBezTo>
                  <a:cubicBezTo>
                    <a:pt x="97" y="287"/>
                    <a:pt x="97" y="310"/>
                    <a:pt x="102" y="330"/>
                  </a:cubicBezTo>
                  <a:lnTo>
                    <a:pt x="66" y="309"/>
                  </a:lnTo>
                  <a:cubicBezTo>
                    <a:pt x="34" y="289"/>
                    <a:pt x="27" y="242"/>
                    <a:pt x="49" y="181"/>
                  </a:cubicBezTo>
                  <a:cubicBezTo>
                    <a:pt x="74" y="108"/>
                    <a:pt x="136" y="34"/>
                    <a:pt x="195" y="34"/>
                  </a:cubicBezTo>
                  <a:cubicBezTo>
                    <a:pt x="198" y="34"/>
                    <a:pt x="200" y="34"/>
                    <a:pt x="203" y="34"/>
                  </a:cubicBezTo>
                  <a:cubicBezTo>
                    <a:pt x="214" y="35"/>
                    <a:pt x="237" y="48"/>
                    <a:pt x="259" y="61"/>
                  </a:cubicBezTo>
                  <a:cubicBezTo>
                    <a:pt x="238" y="65"/>
                    <a:pt x="218" y="77"/>
                    <a:pt x="200" y="92"/>
                  </a:cubicBezTo>
                  <a:cubicBezTo>
                    <a:pt x="207" y="86"/>
                    <a:pt x="215" y="81"/>
                    <a:pt x="223" y="76"/>
                  </a:cubicBezTo>
                  <a:cubicBezTo>
                    <a:pt x="259" y="56"/>
                    <a:pt x="293" y="53"/>
                    <a:pt x="319" y="68"/>
                  </a:cubicBezTo>
                  <a:cubicBezTo>
                    <a:pt x="314" y="64"/>
                    <a:pt x="307" y="60"/>
                    <a:pt x="299" y="55"/>
                  </a:cubicBezTo>
                  <a:cubicBezTo>
                    <a:pt x="260" y="32"/>
                    <a:pt x="226" y="12"/>
                    <a:pt x="206" y="9"/>
                  </a:cubicBezTo>
                  <a:cubicBezTo>
                    <a:pt x="131" y="0"/>
                    <a:pt x="55" y="85"/>
                    <a:pt x="25" y="173"/>
                  </a:cubicBezTo>
                  <a:cubicBezTo>
                    <a:pt x="0" y="246"/>
                    <a:pt x="10" y="304"/>
                    <a:pt x="53" y="330"/>
                  </a:cubicBezTo>
                  <a:lnTo>
                    <a:pt x="90" y="351"/>
                  </a:lnTo>
                  <a:lnTo>
                    <a:pt x="113" y="36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7045325" y="2816328"/>
              <a:ext cx="1588" cy="4763"/>
            </a:xfrm>
            <a:custGeom>
              <a:rect b="b" l="l" r="r" t="t"/>
              <a:pathLst>
                <a:path extrusionOk="0" h="18" w="4">
                  <a:moveTo>
                    <a:pt x="4" y="0"/>
                  </a:moveTo>
                  <a:cubicBezTo>
                    <a:pt x="3" y="6"/>
                    <a:pt x="1" y="12"/>
                    <a:pt x="0" y="18"/>
                  </a:cubicBezTo>
                  <a:cubicBezTo>
                    <a:pt x="1" y="12"/>
                    <a:pt x="3" y="6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7070725" y="2770290"/>
              <a:ext cx="4763" cy="3175"/>
            </a:xfrm>
            <a:custGeom>
              <a:rect b="b" l="l" r="r" t="t"/>
              <a:pathLst>
                <a:path extrusionOk="0" h="13" w="14">
                  <a:moveTo>
                    <a:pt x="0" y="13"/>
                  </a:moveTo>
                  <a:cubicBezTo>
                    <a:pt x="5" y="8"/>
                    <a:pt x="9" y="4"/>
                    <a:pt x="14" y="0"/>
                  </a:cubicBezTo>
                  <a:cubicBezTo>
                    <a:pt x="9" y="4"/>
                    <a:pt x="4" y="8"/>
                    <a:pt x="0" y="1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7018338" y="2844903"/>
              <a:ext cx="134938" cy="122238"/>
            </a:xfrm>
            <a:custGeom>
              <a:rect b="b" l="l" r="r" t="t"/>
              <a:pathLst>
                <a:path extrusionOk="0" h="389" w="427">
                  <a:moveTo>
                    <a:pt x="27" y="353"/>
                  </a:moveTo>
                  <a:cubicBezTo>
                    <a:pt x="34" y="304"/>
                    <a:pt x="53" y="250"/>
                    <a:pt x="82" y="200"/>
                  </a:cubicBezTo>
                  <a:cubicBezTo>
                    <a:pt x="119" y="136"/>
                    <a:pt x="168" y="84"/>
                    <a:pt x="220" y="54"/>
                  </a:cubicBezTo>
                  <a:cubicBezTo>
                    <a:pt x="250" y="37"/>
                    <a:pt x="278" y="28"/>
                    <a:pt x="303" y="28"/>
                  </a:cubicBezTo>
                  <a:cubicBezTo>
                    <a:pt x="320" y="28"/>
                    <a:pt x="336" y="32"/>
                    <a:pt x="350" y="40"/>
                  </a:cubicBezTo>
                  <a:cubicBezTo>
                    <a:pt x="379" y="57"/>
                    <a:pt x="397" y="91"/>
                    <a:pt x="402" y="137"/>
                  </a:cubicBezTo>
                  <a:lnTo>
                    <a:pt x="27" y="353"/>
                  </a:lnTo>
                  <a:close/>
                  <a:moveTo>
                    <a:pt x="279" y="6"/>
                  </a:moveTo>
                  <a:cubicBezTo>
                    <a:pt x="276" y="6"/>
                    <a:pt x="273" y="7"/>
                    <a:pt x="270" y="7"/>
                  </a:cubicBezTo>
                  <a:cubicBezTo>
                    <a:pt x="266" y="8"/>
                    <a:pt x="262" y="9"/>
                    <a:pt x="259" y="10"/>
                  </a:cubicBezTo>
                  <a:cubicBezTo>
                    <a:pt x="257" y="11"/>
                    <a:pt x="256" y="11"/>
                    <a:pt x="254" y="12"/>
                  </a:cubicBezTo>
                  <a:cubicBezTo>
                    <a:pt x="243" y="22"/>
                    <a:pt x="232" y="31"/>
                    <a:pt x="220" y="38"/>
                  </a:cubicBezTo>
                  <a:lnTo>
                    <a:pt x="220" y="38"/>
                  </a:lnTo>
                  <a:cubicBezTo>
                    <a:pt x="204" y="47"/>
                    <a:pt x="189" y="52"/>
                    <a:pt x="175" y="54"/>
                  </a:cubicBezTo>
                  <a:cubicBezTo>
                    <a:pt x="156" y="69"/>
                    <a:pt x="138" y="85"/>
                    <a:pt x="121" y="104"/>
                  </a:cubicBezTo>
                  <a:cubicBezTo>
                    <a:pt x="117" y="108"/>
                    <a:pt x="114" y="112"/>
                    <a:pt x="110" y="116"/>
                  </a:cubicBezTo>
                  <a:cubicBezTo>
                    <a:pt x="109" y="117"/>
                    <a:pt x="109" y="118"/>
                    <a:pt x="108" y="118"/>
                  </a:cubicBezTo>
                  <a:cubicBezTo>
                    <a:pt x="91" y="139"/>
                    <a:pt x="74" y="163"/>
                    <a:pt x="60" y="188"/>
                  </a:cubicBezTo>
                  <a:cubicBezTo>
                    <a:pt x="43" y="217"/>
                    <a:pt x="29" y="248"/>
                    <a:pt x="19" y="279"/>
                  </a:cubicBezTo>
                  <a:cubicBezTo>
                    <a:pt x="19" y="280"/>
                    <a:pt x="18" y="282"/>
                    <a:pt x="18" y="283"/>
                  </a:cubicBezTo>
                  <a:cubicBezTo>
                    <a:pt x="17" y="284"/>
                    <a:pt x="17" y="285"/>
                    <a:pt x="17" y="287"/>
                  </a:cubicBezTo>
                  <a:cubicBezTo>
                    <a:pt x="9" y="310"/>
                    <a:pt x="4" y="333"/>
                    <a:pt x="2" y="356"/>
                  </a:cubicBezTo>
                  <a:cubicBezTo>
                    <a:pt x="1" y="362"/>
                    <a:pt x="0" y="369"/>
                    <a:pt x="0" y="375"/>
                  </a:cubicBezTo>
                  <a:cubicBezTo>
                    <a:pt x="0" y="380"/>
                    <a:pt x="2" y="384"/>
                    <a:pt x="6" y="387"/>
                  </a:cubicBezTo>
                  <a:cubicBezTo>
                    <a:pt x="8" y="388"/>
                    <a:pt x="10" y="389"/>
                    <a:pt x="12" y="389"/>
                  </a:cubicBezTo>
                  <a:cubicBezTo>
                    <a:pt x="14" y="389"/>
                    <a:pt x="17" y="388"/>
                    <a:pt x="18" y="387"/>
                  </a:cubicBezTo>
                  <a:cubicBezTo>
                    <a:pt x="18" y="387"/>
                    <a:pt x="19" y="387"/>
                    <a:pt x="19" y="387"/>
                  </a:cubicBezTo>
                  <a:lnTo>
                    <a:pt x="421" y="155"/>
                  </a:lnTo>
                  <a:cubicBezTo>
                    <a:pt x="425" y="152"/>
                    <a:pt x="427" y="148"/>
                    <a:pt x="427" y="143"/>
                  </a:cubicBezTo>
                  <a:cubicBezTo>
                    <a:pt x="424" y="85"/>
                    <a:pt x="401" y="40"/>
                    <a:pt x="362" y="18"/>
                  </a:cubicBezTo>
                  <a:cubicBezTo>
                    <a:pt x="338" y="4"/>
                    <a:pt x="310" y="0"/>
                    <a:pt x="279" y="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7043738" y="2756003"/>
              <a:ext cx="82550" cy="106363"/>
            </a:xfrm>
            <a:custGeom>
              <a:rect b="b" l="l" r="r" t="t"/>
              <a:pathLst>
                <a:path extrusionOk="0" h="337" w="262">
                  <a:moveTo>
                    <a:pt x="126" y="297"/>
                  </a:moveTo>
                  <a:lnTo>
                    <a:pt x="126" y="297"/>
                  </a:lnTo>
                  <a:cubicBezTo>
                    <a:pt x="126" y="297"/>
                    <a:pt x="125" y="297"/>
                    <a:pt x="125" y="297"/>
                  </a:cubicBezTo>
                  <a:cubicBezTo>
                    <a:pt x="98" y="313"/>
                    <a:pt x="72" y="316"/>
                    <a:pt x="54" y="305"/>
                  </a:cubicBezTo>
                  <a:cubicBezTo>
                    <a:pt x="35" y="295"/>
                    <a:pt x="25" y="271"/>
                    <a:pt x="25" y="239"/>
                  </a:cubicBezTo>
                  <a:cubicBezTo>
                    <a:pt x="25" y="205"/>
                    <a:pt x="37" y="166"/>
                    <a:pt x="58" y="129"/>
                  </a:cubicBezTo>
                  <a:cubicBezTo>
                    <a:pt x="80" y="92"/>
                    <a:pt x="108" y="62"/>
                    <a:pt x="138" y="45"/>
                  </a:cubicBezTo>
                  <a:cubicBezTo>
                    <a:pt x="154" y="35"/>
                    <a:pt x="170" y="30"/>
                    <a:pt x="184" y="30"/>
                  </a:cubicBezTo>
                  <a:cubicBezTo>
                    <a:pt x="193" y="30"/>
                    <a:pt x="202" y="32"/>
                    <a:pt x="209" y="37"/>
                  </a:cubicBezTo>
                  <a:cubicBezTo>
                    <a:pt x="227" y="47"/>
                    <a:pt x="238" y="71"/>
                    <a:pt x="238" y="103"/>
                  </a:cubicBezTo>
                  <a:cubicBezTo>
                    <a:pt x="238" y="137"/>
                    <a:pt x="226" y="176"/>
                    <a:pt x="204" y="213"/>
                  </a:cubicBezTo>
                  <a:cubicBezTo>
                    <a:pt x="183" y="250"/>
                    <a:pt x="155" y="280"/>
                    <a:pt x="126" y="297"/>
                  </a:cubicBezTo>
                  <a:close/>
                  <a:moveTo>
                    <a:pt x="125" y="23"/>
                  </a:moveTo>
                  <a:cubicBezTo>
                    <a:pt x="117" y="28"/>
                    <a:pt x="109" y="33"/>
                    <a:pt x="102" y="39"/>
                  </a:cubicBezTo>
                  <a:cubicBezTo>
                    <a:pt x="101" y="40"/>
                    <a:pt x="100" y="41"/>
                    <a:pt x="99" y="42"/>
                  </a:cubicBezTo>
                  <a:cubicBezTo>
                    <a:pt x="94" y="46"/>
                    <a:pt x="90" y="50"/>
                    <a:pt x="85" y="55"/>
                  </a:cubicBezTo>
                  <a:cubicBezTo>
                    <a:pt x="67" y="72"/>
                    <a:pt x="50" y="93"/>
                    <a:pt x="37" y="116"/>
                  </a:cubicBezTo>
                  <a:cubicBezTo>
                    <a:pt x="23" y="140"/>
                    <a:pt x="13" y="165"/>
                    <a:pt x="7" y="189"/>
                  </a:cubicBezTo>
                  <a:cubicBezTo>
                    <a:pt x="6" y="195"/>
                    <a:pt x="4" y="201"/>
                    <a:pt x="3" y="207"/>
                  </a:cubicBezTo>
                  <a:cubicBezTo>
                    <a:pt x="3" y="208"/>
                    <a:pt x="3" y="210"/>
                    <a:pt x="3" y="211"/>
                  </a:cubicBezTo>
                  <a:cubicBezTo>
                    <a:pt x="1" y="221"/>
                    <a:pt x="0" y="230"/>
                    <a:pt x="0" y="239"/>
                  </a:cubicBezTo>
                  <a:cubicBezTo>
                    <a:pt x="0" y="281"/>
                    <a:pt x="15" y="312"/>
                    <a:pt x="41" y="327"/>
                  </a:cubicBezTo>
                  <a:cubicBezTo>
                    <a:pt x="52" y="333"/>
                    <a:pt x="65" y="337"/>
                    <a:pt x="78" y="337"/>
                  </a:cubicBezTo>
                  <a:cubicBezTo>
                    <a:pt x="83" y="337"/>
                    <a:pt x="88" y="336"/>
                    <a:pt x="93" y="335"/>
                  </a:cubicBezTo>
                  <a:cubicBezTo>
                    <a:pt x="107" y="333"/>
                    <a:pt x="122" y="328"/>
                    <a:pt x="138" y="319"/>
                  </a:cubicBezTo>
                  <a:lnTo>
                    <a:pt x="138" y="319"/>
                  </a:lnTo>
                  <a:cubicBezTo>
                    <a:pt x="150" y="312"/>
                    <a:pt x="161" y="303"/>
                    <a:pt x="172" y="293"/>
                  </a:cubicBezTo>
                  <a:cubicBezTo>
                    <a:pt x="178" y="287"/>
                    <a:pt x="184" y="281"/>
                    <a:pt x="190" y="275"/>
                  </a:cubicBezTo>
                  <a:cubicBezTo>
                    <a:pt x="195" y="269"/>
                    <a:pt x="201" y="263"/>
                    <a:pt x="206" y="256"/>
                  </a:cubicBezTo>
                  <a:cubicBezTo>
                    <a:pt x="213" y="246"/>
                    <a:pt x="220" y="236"/>
                    <a:pt x="226" y="226"/>
                  </a:cubicBezTo>
                  <a:cubicBezTo>
                    <a:pt x="250" y="185"/>
                    <a:pt x="262" y="141"/>
                    <a:pt x="262" y="103"/>
                  </a:cubicBezTo>
                  <a:cubicBezTo>
                    <a:pt x="262" y="61"/>
                    <a:pt x="248" y="30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195" y="0"/>
                    <a:pt x="161" y="3"/>
                    <a:pt x="125" y="2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7088188" y="2935390"/>
              <a:ext cx="7938" cy="46038"/>
            </a:xfrm>
            <a:custGeom>
              <a:rect b="b" l="l" r="r" t="t"/>
              <a:pathLst>
                <a:path extrusionOk="0" h="143" w="25">
                  <a:moveTo>
                    <a:pt x="12" y="143"/>
                  </a:moveTo>
                  <a:cubicBezTo>
                    <a:pt x="19" y="143"/>
                    <a:pt x="25" y="138"/>
                    <a:pt x="25" y="131"/>
                  </a:cubicBezTo>
                  <a:lnTo>
                    <a:pt x="25" y="111"/>
                  </a:lnTo>
                  <a:lnTo>
                    <a:pt x="25" y="13"/>
                  </a:ln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lnTo>
                    <a:pt x="0" y="124"/>
                  </a:lnTo>
                  <a:lnTo>
                    <a:pt x="0" y="131"/>
                  </a:lnTo>
                  <a:cubicBezTo>
                    <a:pt x="0" y="138"/>
                    <a:pt x="5" y="143"/>
                    <a:pt x="12" y="14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900863" y="3127478"/>
              <a:ext cx="57150" cy="115888"/>
            </a:xfrm>
            <a:custGeom>
              <a:rect b="b" l="l" r="r" t="t"/>
              <a:pathLst>
                <a:path extrusionOk="0" h="372" w="183">
                  <a:moveTo>
                    <a:pt x="99" y="372"/>
                  </a:moveTo>
                  <a:cubicBezTo>
                    <a:pt x="97" y="372"/>
                    <a:pt x="95" y="371"/>
                    <a:pt x="93" y="370"/>
                  </a:cubicBezTo>
                  <a:cubicBezTo>
                    <a:pt x="89" y="367"/>
                    <a:pt x="86" y="363"/>
                    <a:pt x="87" y="359"/>
                  </a:cubicBezTo>
                  <a:cubicBezTo>
                    <a:pt x="87" y="352"/>
                    <a:pt x="88" y="345"/>
                    <a:pt x="88" y="339"/>
                  </a:cubicBezTo>
                  <a:lnTo>
                    <a:pt x="26" y="303"/>
                  </a:lnTo>
                  <a:cubicBezTo>
                    <a:pt x="37" y="194"/>
                    <a:pt x="99" y="82"/>
                    <a:pt x="183" y="14"/>
                  </a:cubicBezTo>
                  <a:lnTo>
                    <a:pt x="160" y="0"/>
                  </a:lnTo>
                  <a:cubicBezTo>
                    <a:pt x="71" y="75"/>
                    <a:pt x="9" y="192"/>
                    <a:pt x="1" y="309"/>
                  </a:cubicBezTo>
                  <a:cubicBezTo>
                    <a:pt x="0" y="313"/>
                    <a:pt x="3" y="318"/>
                    <a:pt x="7" y="320"/>
                  </a:cubicBezTo>
                  <a:lnTo>
                    <a:pt x="93" y="370"/>
                  </a:lnTo>
                  <a:cubicBezTo>
                    <a:pt x="95" y="371"/>
                    <a:pt x="97" y="372"/>
                    <a:pt x="99" y="37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931025" y="3243365"/>
              <a:ext cx="1588" cy="0"/>
            </a:xfrm>
            <a:custGeom>
              <a:rect b="b" l="l" r="r" t="t"/>
              <a:pathLst>
                <a:path extrusionOk="0" h="2" w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7011988" y="3113190"/>
              <a:ext cx="28575" cy="14288"/>
            </a:xfrm>
            <a:custGeom>
              <a:rect b="b" l="l" r="r" t="t"/>
              <a:pathLst>
                <a:path extrusionOk="0" h="43" w="91">
                  <a:moveTo>
                    <a:pt x="0" y="19"/>
                  </a:moveTo>
                  <a:cubicBezTo>
                    <a:pt x="6" y="22"/>
                    <a:pt x="12" y="25"/>
                    <a:pt x="19" y="29"/>
                  </a:cubicBezTo>
                  <a:cubicBezTo>
                    <a:pt x="15" y="29"/>
                    <a:pt x="12" y="30"/>
                    <a:pt x="9" y="31"/>
                  </a:cubicBezTo>
                  <a:cubicBezTo>
                    <a:pt x="39" y="26"/>
                    <a:pt x="67" y="30"/>
                    <a:pt x="91" y="43"/>
                  </a:cubicBezTo>
                  <a:cubicBezTo>
                    <a:pt x="83" y="39"/>
                    <a:pt x="75" y="34"/>
                    <a:pt x="66" y="28"/>
                  </a:cubicBezTo>
                  <a:cubicBezTo>
                    <a:pt x="50" y="18"/>
                    <a:pt x="33" y="8"/>
                    <a:pt x="17" y="0"/>
                  </a:cubicBezTo>
                  <a:cubicBezTo>
                    <a:pt x="12" y="7"/>
                    <a:pt x="6" y="13"/>
                    <a:pt x="0" y="1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962775" y="3154465"/>
              <a:ext cx="3175" cy="3175"/>
            </a:xfrm>
            <a:custGeom>
              <a:rect b="b" l="l" r="r" t="t"/>
              <a:pathLst>
                <a:path extrusionOk="0" h="10" w="9">
                  <a:moveTo>
                    <a:pt x="9" y="0"/>
                  </a:moveTo>
                  <a:cubicBezTo>
                    <a:pt x="6" y="3"/>
                    <a:pt x="3" y="7"/>
                    <a:pt x="0" y="10"/>
                  </a:cubicBezTo>
                  <a:cubicBezTo>
                    <a:pt x="3" y="7"/>
                    <a:pt x="6" y="4"/>
                    <a:pt x="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7008813" y="3124303"/>
              <a:ext cx="3175" cy="0"/>
            </a:xfrm>
            <a:custGeom>
              <a:rect b="b" l="l" r="r" t="t"/>
              <a:pathLst>
                <a:path extrusionOk="0" h="3" w="10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6934200" y="3159228"/>
              <a:ext cx="26988" cy="50800"/>
            </a:xfrm>
            <a:custGeom>
              <a:rect b="b" l="l" r="r" t="t"/>
              <a:pathLst>
                <a:path extrusionOk="0" h="160" w="88">
                  <a:moveTo>
                    <a:pt x="41" y="69"/>
                  </a:moveTo>
                  <a:cubicBezTo>
                    <a:pt x="55" y="44"/>
                    <a:pt x="71" y="21"/>
                    <a:pt x="88" y="0"/>
                  </a:cubicBezTo>
                  <a:cubicBezTo>
                    <a:pt x="49" y="47"/>
                    <a:pt x="18" y="102"/>
                    <a:pt x="0" y="160"/>
                  </a:cubicBezTo>
                  <a:cubicBezTo>
                    <a:pt x="10" y="129"/>
                    <a:pt x="24" y="98"/>
                    <a:pt x="41" y="6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6932613" y="3210028"/>
              <a:ext cx="0" cy="1588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6923088" y="3016353"/>
              <a:ext cx="100013" cy="119063"/>
            </a:xfrm>
            <a:custGeom>
              <a:rect b="b" l="l" r="r" t="t"/>
              <a:pathLst>
                <a:path extrusionOk="0" h="380" w="319">
                  <a:moveTo>
                    <a:pt x="112" y="365"/>
                  </a:moveTo>
                  <a:lnTo>
                    <a:pt x="139" y="380"/>
                  </a:lnTo>
                  <a:cubicBezTo>
                    <a:pt x="113" y="365"/>
                    <a:pt x="98" y="334"/>
                    <a:pt x="98" y="293"/>
                  </a:cubicBezTo>
                  <a:cubicBezTo>
                    <a:pt x="98" y="283"/>
                    <a:pt x="99" y="273"/>
                    <a:pt x="100" y="263"/>
                  </a:cubicBezTo>
                  <a:cubicBezTo>
                    <a:pt x="96" y="287"/>
                    <a:pt x="96" y="310"/>
                    <a:pt x="102" y="330"/>
                  </a:cubicBezTo>
                  <a:lnTo>
                    <a:pt x="66" y="309"/>
                  </a:lnTo>
                  <a:cubicBezTo>
                    <a:pt x="34" y="290"/>
                    <a:pt x="27" y="242"/>
                    <a:pt x="48" y="181"/>
                  </a:cubicBezTo>
                  <a:cubicBezTo>
                    <a:pt x="74" y="108"/>
                    <a:pt x="136" y="34"/>
                    <a:pt x="195" y="34"/>
                  </a:cubicBezTo>
                  <a:cubicBezTo>
                    <a:pt x="197" y="34"/>
                    <a:pt x="200" y="34"/>
                    <a:pt x="203" y="34"/>
                  </a:cubicBezTo>
                  <a:cubicBezTo>
                    <a:pt x="214" y="36"/>
                    <a:pt x="237" y="48"/>
                    <a:pt x="259" y="61"/>
                  </a:cubicBezTo>
                  <a:cubicBezTo>
                    <a:pt x="238" y="65"/>
                    <a:pt x="218" y="77"/>
                    <a:pt x="199" y="93"/>
                  </a:cubicBezTo>
                  <a:cubicBezTo>
                    <a:pt x="207" y="87"/>
                    <a:pt x="215" y="81"/>
                    <a:pt x="223" y="76"/>
                  </a:cubicBezTo>
                  <a:cubicBezTo>
                    <a:pt x="259" y="56"/>
                    <a:pt x="293" y="53"/>
                    <a:pt x="319" y="68"/>
                  </a:cubicBezTo>
                  <a:cubicBezTo>
                    <a:pt x="314" y="65"/>
                    <a:pt x="306" y="60"/>
                    <a:pt x="298" y="55"/>
                  </a:cubicBezTo>
                  <a:cubicBezTo>
                    <a:pt x="260" y="32"/>
                    <a:pt x="226" y="12"/>
                    <a:pt x="206" y="9"/>
                  </a:cubicBezTo>
                  <a:cubicBezTo>
                    <a:pt x="131" y="0"/>
                    <a:pt x="55" y="85"/>
                    <a:pt x="25" y="173"/>
                  </a:cubicBezTo>
                  <a:cubicBezTo>
                    <a:pt x="0" y="246"/>
                    <a:pt x="10" y="304"/>
                    <a:pt x="53" y="330"/>
                  </a:cubicBezTo>
                  <a:lnTo>
                    <a:pt x="89" y="351"/>
                  </a:lnTo>
                  <a:lnTo>
                    <a:pt x="112" y="365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6954838" y="3092553"/>
              <a:ext cx="1588" cy="6350"/>
            </a:xfrm>
            <a:custGeom>
              <a:rect b="b" l="l" r="r" t="t"/>
              <a:pathLst>
                <a:path extrusionOk="0" h="22" w="5">
                  <a:moveTo>
                    <a:pt x="5" y="0"/>
                  </a:moveTo>
                  <a:cubicBezTo>
                    <a:pt x="3" y="8"/>
                    <a:pt x="1" y="15"/>
                    <a:pt x="0" y="22"/>
                  </a:cubicBezTo>
                  <a:cubicBezTo>
                    <a:pt x="1" y="15"/>
                    <a:pt x="3" y="8"/>
                    <a:pt x="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6980238" y="3046515"/>
              <a:ext cx="4763" cy="3175"/>
            </a:xfrm>
            <a:custGeom>
              <a:rect b="b" l="l" r="r" t="t"/>
              <a:pathLst>
                <a:path extrusionOk="0" h="14" w="15">
                  <a:moveTo>
                    <a:pt x="0" y="14"/>
                  </a:moveTo>
                  <a:cubicBezTo>
                    <a:pt x="5" y="9"/>
                    <a:pt x="10" y="4"/>
                    <a:pt x="15" y="0"/>
                  </a:cubicBezTo>
                  <a:cubicBezTo>
                    <a:pt x="10" y="4"/>
                    <a:pt x="5" y="9"/>
                    <a:pt x="0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6927850" y="3121128"/>
              <a:ext cx="133350" cy="122238"/>
            </a:xfrm>
            <a:custGeom>
              <a:rect b="b" l="l" r="r" t="t"/>
              <a:pathLst>
                <a:path extrusionOk="0" h="388" w="428">
                  <a:moveTo>
                    <a:pt x="28" y="352"/>
                  </a:moveTo>
                  <a:cubicBezTo>
                    <a:pt x="35" y="303"/>
                    <a:pt x="54" y="249"/>
                    <a:pt x="82" y="199"/>
                  </a:cubicBezTo>
                  <a:cubicBezTo>
                    <a:pt x="119" y="135"/>
                    <a:pt x="168" y="83"/>
                    <a:pt x="220" y="53"/>
                  </a:cubicBezTo>
                  <a:cubicBezTo>
                    <a:pt x="250" y="36"/>
                    <a:pt x="279" y="27"/>
                    <a:pt x="304" y="27"/>
                  </a:cubicBezTo>
                  <a:cubicBezTo>
                    <a:pt x="321" y="27"/>
                    <a:pt x="337" y="31"/>
                    <a:pt x="350" y="39"/>
                  </a:cubicBezTo>
                  <a:cubicBezTo>
                    <a:pt x="380" y="56"/>
                    <a:pt x="398" y="90"/>
                    <a:pt x="402" y="136"/>
                  </a:cubicBezTo>
                  <a:lnTo>
                    <a:pt x="28" y="352"/>
                  </a:lnTo>
                  <a:close/>
                  <a:moveTo>
                    <a:pt x="281" y="5"/>
                  </a:moveTo>
                  <a:cubicBezTo>
                    <a:pt x="277" y="5"/>
                    <a:pt x="274" y="6"/>
                    <a:pt x="270" y="6"/>
                  </a:cubicBezTo>
                  <a:cubicBezTo>
                    <a:pt x="267" y="7"/>
                    <a:pt x="263" y="8"/>
                    <a:pt x="260" y="9"/>
                  </a:cubicBezTo>
                  <a:cubicBezTo>
                    <a:pt x="258" y="10"/>
                    <a:pt x="256" y="10"/>
                    <a:pt x="255" y="11"/>
                  </a:cubicBezTo>
                  <a:cubicBezTo>
                    <a:pt x="244" y="21"/>
                    <a:pt x="232" y="30"/>
                    <a:pt x="221" y="37"/>
                  </a:cubicBezTo>
                  <a:lnTo>
                    <a:pt x="220" y="37"/>
                  </a:lnTo>
                  <a:cubicBezTo>
                    <a:pt x="205" y="46"/>
                    <a:pt x="190" y="51"/>
                    <a:pt x="175" y="54"/>
                  </a:cubicBezTo>
                  <a:cubicBezTo>
                    <a:pt x="156" y="68"/>
                    <a:pt x="138" y="85"/>
                    <a:pt x="121" y="104"/>
                  </a:cubicBezTo>
                  <a:cubicBezTo>
                    <a:pt x="118" y="108"/>
                    <a:pt x="115" y="111"/>
                    <a:pt x="112" y="114"/>
                  </a:cubicBezTo>
                  <a:cubicBezTo>
                    <a:pt x="110" y="116"/>
                    <a:pt x="109" y="117"/>
                    <a:pt x="108" y="118"/>
                  </a:cubicBezTo>
                  <a:cubicBezTo>
                    <a:pt x="91" y="139"/>
                    <a:pt x="75" y="162"/>
                    <a:pt x="61" y="187"/>
                  </a:cubicBezTo>
                  <a:cubicBezTo>
                    <a:pt x="44" y="216"/>
                    <a:pt x="30" y="247"/>
                    <a:pt x="20" y="278"/>
                  </a:cubicBezTo>
                  <a:cubicBezTo>
                    <a:pt x="19" y="279"/>
                    <a:pt x="19" y="281"/>
                    <a:pt x="18" y="282"/>
                  </a:cubicBezTo>
                  <a:cubicBezTo>
                    <a:pt x="18" y="283"/>
                    <a:pt x="18" y="284"/>
                    <a:pt x="18" y="285"/>
                  </a:cubicBezTo>
                  <a:cubicBezTo>
                    <a:pt x="10" y="309"/>
                    <a:pt x="5" y="332"/>
                    <a:pt x="2" y="355"/>
                  </a:cubicBezTo>
                  <a:cubicBezTo>
                    <a:pt x="2" y="361"/>
                    <a:pt x="1" y="368"/>
                    <a:pt x="1" y="375"/>
                  </a:cubicBezTo>
                  <a:cubicBezTo>
                    <a:pt x="0" y="379"/>
                    <a:pt x="3" y="383"/>
                    <a:pt x="7" y="386"/>
                  </a:cubicBezTo>
                  <a:cubicBezTo>
                    <a:pt x="9" y="387"/>
                    <a:pt x="11" y="388"/>
                    <a:pt x="13" y="388"/>
                  </a:cubicBezTo>
                  <a:cubicBezTo>
                    <a:pt x="15" y="388"/>
                    <a:pt x="17" y="387"/>
                    <a:pt x="19" y="386"/>
                  </a:cubicBezTo>
                  <a:cubicBezTo>
                    <a:pt x="19" y="386"/>
                    <a:pt x="19" y="386"/>
                    <a:pt x="19" y="386"/>
                  </a:cubicBezTo>
                  <a:lnTo>
                    <a:pt x="422" y="154"/>
                  </a:lnTo>
                  <a:cubicBezTo>
                    <a:pt x="426" y="151"/>
                    <a:pt x="428" y="147"/>
                    <a:pt x="428" y="142"/>
                  </a:cubicBezTo>
                  <a:cubicBezTo>
                    <a:pt x="424" y="84"/>
                    <a:pt x="401" y="39"/>
                    <a:pt x="363" y="17"/>
                  </a:cubicBezTo>
                  <a:lnTo>
                    <a:pt x="363" y="17"/>
                  </a:lnTo>
                  <a:cubicBezTo>
                    <a:pt x="339" y="4"/>
                    <a:pt x="311" y="0"/>
                    <a:pt x="281" y="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6953250" y="3033815"/>
              <a:ext cx="82550" cy="104775"/>
            </a:xfrm>
            <a:custGeom>
              <a:rect b="b" l="l" r="r" t="t"/>
              <a:pathLst>
                <a:path extrusionOk="0" h="337" w="262">
                  <a:moveTo>
                    <a:pt x="125" y="297"/>
                  </a:moveTo>
                  <a:lnTo>
                    <a:pt x="125" y="297"/>
                  </a:lnTo>
                  <a:cubicBezTo>
                    <a:pt x="97" y="313"/>
                    <a:pt x="72" y="316"/>
                    <a:pt x="54" y="305"/>
                  </a:cubicBezTo>
                  <a:cubicBezTo>
                    <a:pt x="35" y="295"/>
                    <a:pt x="25" y="271"/>
                    <a:pt x="25" y="240"/>
                  </a:cubicBezTo>
                  <a:cubicBezTo>
                    <a:pt x="25" y="205"/>
                    <a:pt x="37" y="166"/>
                    <a:pt x="58" y="129"/>
                  </a:cubicBezTo>
                  <a:cubicBezTo>
                    <a:pt x="79" y="92"/>
                    <a:pt x="108" y="62"/>
                    <a:pt x="137" y="45"/>
                  </a:cubicBezTo>
                  <a:cubicBezTo>
                    <a:pt x="154" y="35"/>
                    <a:pt x="170" y="30"/>
                    <a:pt x="184" y="30"/>
                  </a:cubicBezTo>
                  <a:cubicBezTo>
                    <a:pt x="193" y="30"/>
                    <a:pt x="201" y="32"/>
                    <a:pt x="209" y="37"/>
                  </a:cubicBezTo>
                  <a:cubicBezTo>
                    <a:pt x="227" y="47"/>
                    <a:pt x="237" y="71"/>
                    <a:pt x="237" y="103"/>
                  </a:cubicBezTo>
                  <a:cubicBezTo>
                    <a:pt x="237" y="137"/>
                    <a:pt x="225" y="176"/>
                    <a:pt x="204" y="213"/>
                  </a:cubicBezTo>
                  <a:cubicBezTo>
                    <a:pt x="183" y="250"/>
                    <a:pt x="155" y="279"/>
                    <a:pt x="125" y="297"/>
                  </a:cubicBezTo>
                  <a:close/>
                  <a:moveTo>
                    <a:pt x="125" y="23"/>
                  </a:moveTo>
                  <a:cubicBezTo>
                    <a:pt x="117" y="28"/>
                    <a:pt x="109" y="34"/>
                    <a:pt x="101" y="40"/>
                  </a:cubicBezTo>
                  <a:cubicBezTo>
                    <a:pt x="100" y="40"/>
                    <a:pt x="100" y="41"/>
                    <a:pt x="99" y="41"/>
                  </a:cubicBezTo>
                  <a:cubicBezTo>
                    <a:pt x="94" y="45"/>
                    <a:pt x="89" y="50"/>
                    <a:pt x="84" y="55"/>
                  </a:cubicBezTo>
                  <a:cubicBezTo>
                    <a:pt x="66" y="73"/>
                    <a:pt x="50" y="93"/>
                    <a:pt x="36" y="116"/>
                  </a:cubicBezTo>
                  <a:cubicBezTo>
                    <a:pt x="23" y="140"/>
                    <a:pt x="14" y="164"/>
                    <a:pt x="8" y="187"/>
                  </a:cubicBezTo>
                  <a:cubicBezTo>
                    <a:pt x="6" y="195"/>
                    <a:pt x="4" y="202"/>
                    <a:pt x="3" y="209"/>
                  </a:cubicBezTo>
                  <a:cubicBezTo>
                    <a:pt x="3" y="209"/>
                    <a:pt x="3" y="210"/>
                    <a:pt x="2" y="210"/>
                  </a:cubicBezTo>
                  <a:cubicBezTo>
                    <a:pt x="1" y="220"/>
                    <a:pt x="0" y="230"/>
                    <a:pt x="0" y="240"/>
                  </a:cubicBezTo>
                  <a:cubicBezTo>
                    <a:pt x="0" y="281"/>
                    <a:pt x="15" y="312"/>
                    <a:pt x="41" y="327"/>
                  </a:cubicBezTo>
                  <a:cubicBezTo>
                    <a:pt x="52" y="333"/>
                    <a:pt x="65" y="337"/>
                    <a:pt x="78" y="337"/>
                  </a:cubicBezTo>
                  <a:cubicBezTo>
                    <a:pt x="83" y="337"/>
                    <a:pt x="88" y="336"/>
                    <a:pt x="92" y="336"/>
                  </a:cubicBezTo>
                  <a:cubicBezTo>
                    <a:pt x="107" y="333"/>
                    <a:pt x="122" y="328"/>
                    <a:pt x="137" y="319"/>
                  </a:cubicBezTo>
                  <a:lnTo>
                    <a:pt x="138" y="319"/>
                  </a:lnTo>
                  <a:cubicBezTo>
                    <a:pt x="149" y="312"/>
                    <a:pt x="161" y="303"/>
                    <a:pt x="172" y="293"/>
                  </a:cubicBezTo>
                  <a:cubicBezTo>
                    <a:pt x="178" y="287"/>
                    <a:pt x="184" y="282"/>
                    <a:pt x="189" y="275"/>
                  </a:cubicBezTo>
                  <a:cubicBezTo>
                    <a:pt x="195" y="269"/>
                    <a:pt x="201" y="263"/>
                    <a:pt x="206" y="256"/>
                  </a:cubicBezTo>
                  <a:cubicBezTo>
                    <a:pt x="213" y="246"/>
                    <a:pt x="220" y="236"/>
                    <a:pt x="226" y="226"/>
                  </a:cubicBezTo>
                  <a:cubicBezTo>
                    <a:pt x="249" y="185"/>
                    <a:pt x="262" y="141"/>
                    <a:pt x="262" y="103"/>
                  </a:cubicBezTo>
                  <a:cubicBezTo>
                    <a:pt x="262" y="61"/>
                    <a:pt x="248" y="30"/>
                    <a:pt x="221" y="15"/>
                  </a:cubicBezTo>
                  <a:cubicBezTo>
                    <a:pt x="195" y="0"/>
                    <a:pt x="161" y="3"/>
                    <a:pt x="125" y="2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7159625" y="3111603"/>
              <a:ext cx="1588" cy="0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7127875" y="2995715"/>
              <a:ext cx="57150" cy="115888"/>
            </a:xfrm>
            <a:custGeom>
              <a:rect b="b" l="l" r="r" t="t"/>
              <a:pathLst>
                <a:path extrusionOk="0" h="369" w="183">
                  <a:moveTo>
                    <a:pt x="88" y="338"/>
                  </a:moveTo>
                  <a:lnTo>
                    <a:pt x="26" y="302"/>
                  </a:lnTo>
                  <a:cubicBezTo>
                    <a:pt x="37" y="194"/>
                    <a:pt x="99" y="81"/>
                    <a:pt x="183" y="13"/>
                  </a:cubicBezTo>
                  <a:lnTo>
                    <a:pt x="160" y="0"/>
                  </a:lnTo>
                  <a:cubicBezTo>
                    <a:pt x="71" y="75"/>
                    <a:pt x="9" y="192"/>
                    <a:pt x="0" y="308"/>
                  </a:cubicBezTo>
                  <a:cubicBezTo>
                    <a:pt x="0" y="313"/>
                    <a:pt x="2" y="318"/>
                    <a:pt x="7" y="320"/>
                  </a:cubicBezTo>
                  <a:lnTo>
                    <a:pt x="92" y="369"/>
                  </a:lnTo>
                  <a:cubicBezTo>
                    <a:pt x="88" y="367"/>
                    <a:pt x="86" y="363"/>
                    <a:pt x="87" y="358"/>
                  </a:cubicBezTo>
                  <a:cubicBezTo>
                    <a:pt x="87" y="352"/>
                    <a:pt x="88" y="345"/>
                    <a:pt x="88" y="33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7158038" y="3111603"/>
              <a:ext cx="1588" cy="0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lnTo>
                    <a:pt x="0" y="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7237413" y="2992540"/>
              <a:ext cx="3175" cy="0"/>
            </a:xfrm>
            <a:custGeom>
              <a:rect b="b" l="l" r="r" t="t"/>
              <a:pathLst>
                <a:path extrusionOk="0" h="3" w="10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7161213" y="3078265"/>
              <a:ext cx="0" cy="1588"/>
            </a:xfrm>
            <a:custGeom>
              <a:rect b="b" l="l" r="r" t="t"/>
              <a:pathLst>
                <a:path extrusionOk="0" h="4" w="1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7240588" y="2981428"/>
              <a:ext cx="28575" cy="14288"/>
            </a:xfrm>
            <a:custGeom>
              <a:rect b="b" l="l" r="r" t="t"/>
              <a:pathLst>
                <a:path extrusionOk="0" h="44" w="91">
                  <a:moveTo>
                    <a:pt x="0" y="20"/>
                  </a:moveTo>
                  <a:cubicBezTo>
                    <a:pt x="6" y="23"/>
                    <a:pt x="12" y="26"/>
                    <a:pt x="18" y="29"/>
                  </a:cubicBezTo>
                  <a:cubicBezTo>
                    <a:pt x="16" y="30"/>
                    <a:pt x="13" y="30"/>
                    <a:pt x="11" y="31"/>
                  </a:cubicBezTo>
                  <a:cubicBezTo>
                    <a:pt x="40" y="26"/>
                    <a:pt x="68" y="31"/>
                    <a:pt x="91" y="44"/>
                  </a:cubicBezTo>
                  <a:cubicBezTo>
                    <a:pt x="83" y="39"/>
                    <a:pt x="75" y="34"/>
                    <a:pt x="66" y="29"/>
                  </a:cubicBezTo>
                  <a:cubicBezTo>
                    <a:pt x="50" y="19"/>
                    <a:pt x="33" y="9"/>
                    <a:pt x="17" y="0"/>
                  </a:cubicBezTo>
                  <a:cubicBezTo>
                    <a:pt x="12" y="7"/>
                    <a:pt x="6" y="13"/>
                    <a:pt x="0" y="2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7161213" y="3027465"/>
              <a:ext cx="28575" cy="50800"/>
            </a:xfrm>
            <a:custGeom>
              <a:rect b="b" l="l" r="r" t="t"/>
              <a:pathLst>
                <a:path extrusionOk="0" h="162" w="90">
                  <a:moveTo>
                    <a:pt x="41" y="70"/>
                  </a:moveTo>
                  <a:cubicBezTo>
                    <a:pt x="55" y="45"/>
                    <a:pt x="72" y="21"/>
                    <a:pt x="90" y="0"/>
                  </a:cubicBezTo>
                  <a:cubicBezTo>
                    <a:pt x="50" y="47"/>
                    <a:pt x="18" y="103"/>
                    <a:pt x="0" y="162"/>
                  </a:cubicBezTo>
                  <a:cubicBezTo>
                    <a:pt x="10" y="131"/>
                    <a:pt x="23" y="100"/>
                    <a:pt x="41" y="7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7196138" y="301952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7"/>
            <p:cNvSpPr/>
            <p:nvPr/>
          </p:nvSpPr>
          <p:spPr>
            <a:xfrm>
              <a:off x="7189788" y="3022703"/>
              <a:ext cx="3175" cy="3175"/>
            </a:xfrm>
            <a:custGeom>
              <a:rect b="b" l="l" r="r" t="t"/>
              <a:pathLst>
                <a:path extrusionOk="0" h="13" w="12">
                  <a:moveTo>
                    <a:pt x="12" y="0"/>
                  </a:moveTo>
                  <a:cubicBezTo>
                    <a:pt x="8" y="4"/>
                    <a:pt x="4" y="9"/>
                    <a:pt x="0" y="13"/>
                  </a:cubicBezTo>
                  <a:cubicBezTo>
                    <a:pt x="4" y="9"/>
                    <a:pt x="8" y="4"/>
                    <a:pt x="1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7"/>
            <p:cNvSpPr/>
            <p:nvPr/>
          </p:nvSpPr>
          <p:spPr>
            <a:xfrm>
              <a:off x="7150100" y="2884590"/>
              <a:ext cx="100013" cy="120650"/>
            </a:xfrm>
            <a:custGeom>
              <a:rect b="b" l="l" r="r" t="t"/>
              <a:pathLst>
                <a:path extrusionOk="0" h="380" w="320">
                  <a:moveTo>
                    <a:pt x="113" y="364"/>
                  </a:moveTo>
                  <a:lnTo>
                    <a:pt x="140" y="380"/>
                  </a:lnTo>
                  <a:cubicBezTo>
                    <a:pt x="113" y="364"/>
                    <a:pt x="99" y="333"/>
                    <a:pt x="99" y="292"/>
                  </a:cubicBezTo>
                  <a:cubicBezTo>
                    <a:pt x="99" y="283"/>
                    <a:pt x="100" y="273"/>
                    <a:pt x="101" y="263"/>
                  </a:cubicBezTo>
                  <a:cubicBezTo>
                    <a:pt x="97" y="287"/>
                    <a:pt x="97" y="309"/>
                    <a:pt x="103" y="329"/>
                  </a:cubicBezTo>
                  <a:lnTo>
                    <a:pt x="67" y="308"/>
                  </a:lnTo>
                  <a:cubicBezTo>
                    <a:pt x="35" y="289"/>
                    <a:pt x="28" y="241"/>
                    <a:pt x="49" y="181"/>
                  </a:cubicBezTo>
                  <a:cubicBezTo>
                    <a:pt x="75" y="108"/>
                    <a:pt x="137" y="33"/>
                    <a:pt x="195" y="33"/>
                  </a:cubicBezTo>
                  <a:cubicBezTo>
                    <a:pt x="198" y="33"/>
                    <a:pt x="201" y="33"/>
                    <a:pt x="204" y="34"/>
                  </a:cubicBezTo>
                  <a:cubicBezTo>
                    <a:pt x="215" y="35"/>
                    <a:pt x="238" y="47"/>
                    <a:pt x="260" y="60"/>
                  </a:cubicBezTo>
                  <a:cubicBezTo>
                    <a:pt x="239" y="65"/>
                    <a:pt x="219" y="76"/>
                    <a:pt x="200" y="92"/>
                  </a:cubicBezTo>
                  <a:cubicBezTo>
                    <a:pt x="208" y="86"/>
                    <a:pt x="216" y="80"/>
                    <a:pt x="224" y="76"/>
                  </a:cubicBezTo>
                  <a:cubicBezTo>
                    <a:pt x="259" y="55"/>
                    <a:pt x="293" y="52"/>
                    <a:pt x="320" y="67"/>
                  </a:cubicBezTo>
                  <a:cubicBezTo>
                    <a:pt x="314" y="64"/>
                    <a:pt x="307" y="60"/>
                    <a:pt x="299" y="55"/>
                  </a:cubicBezTo>
                  <a:cubicBezTo>
                    <a:pt x="260" y="31"/>
                    <a:pt x="227" y="11"/>
                    <a:pt x="207" y="9"/>
                  </a:cubicBezTo>
                  <a:cubicBezTo>
                    <a:pt x="132" y="0"/>
                    <a:pt x="56" y="85"/>
                    <a:pt x="26" y="173"/>
                  </a:cubicBezTo>
                  <a:cubicBezTo>
                    <a:pt x="0" y="245"/>
                    <a:pt x="11" y="304"/>
                    <a:pt x="54" y="330"/>
                  </a:cubicBezTo>
                  <a:lnTo>
                    <a:pt x="90" y="351"/>
                  </a:lnTo>
                  <a:lnTo>
                    <a:pt x="113" y="36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7207250" y="2914753"/>
              <a:ext cx="4763" cy="3175"/>
            </a:xfrm>
            <a:custGeom>
              <a:rect b="b" l="l" r="r" t="t"/>
              <a:pathLst>
                <a:path extrusionOk="0" h="12" w="13">
                  <a:moveTo>
                    <a:pt x="0" y="12"/>
                  </a:moveTo>
                  <a:cubicBezTo>
                    <a:pt x="4" y="7"/>
                    <a:pt x="9" y="3"/>
                    <a:pt x="13" y="0"/>
                  </a:cubicBezTo>
                  <a:cubicBezTo>
                    <a:pt x="9" y="3"/>
                    <a:pt x="4" y="7"/>
                    <a:pt x="0" y="1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7181850" y="2960790"/>
              <a:ext cx="1588" cy="6350"/>
            </a:xfrm>
            <a:custGeom>
              <a:rect b="b" l="l" r="r" t="t"/>
              <a:pathLst>
                <a:path extrusionOk="0" h="18" w="4">
                  <a:moveTo>
                    <a:pt x="4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1" y="12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7154863" y="2989365"/>
              <a:ext cx="134938" cy="122238"/>
            </a:xfrm>
            <a:custGeom>
              <a:rect b="b" l="l" r="r" t="t"/>
              <a:pathLst>
                <a:path extrusionOk="0" h="388" w="428">
                  <a:moveTo>
                    <a:pt x="28" y="353"/>
                  </a:moveTo>
                  <a:cubicBezTo>
                    <a:pt x="35" y="303"/>
                    <a:pt x="53" y="250"/>
                    <a:pt x="82" y="200"/>
                  </a:cubicBezTo>
                  <a:cubicBezTo>
                    <a:pt x="119" y="135"/>
                    <a:pt x="168" y="84"/>
                    <a:pt x="220" y="54"/>
                  </a:cubicBezTo>
                  <a:cubicBezTo>
                    <a:pt x="250" y="36"/>
                    <a:pt x="279" y="28"/>
                    <a:pt x="304" y="28"/>
                  </a:cubicBezTo>
                  <a:cubicBezTo>
                    <a:pt x="321" y="28"/>
                    <a:pt x="337" y="32"/>
                    <a:pt x="350" y="39"/>
                  </a:cubicBezTo>
                  <a:cubicBezTo>
                    <a:pt x="380" y="56"/>
                    <a:pt x="398" y="91"/>
                    <a:pt x="402" y="137"/>
                  </a:cubicBezTo>
                  <a:lnTo>
                    <a:pt x="28" y="353"/>
                  </a:lnTo>
                  <a:close/>
                  <a:moveTo>
                    <a:pt x="363" y="18"/>
                  </a:moveTo>
                  <a:cubicBezTo>
                    <a:pt x="340" y="5"/>
                    <a:pt x="312" y="0"/>
                    <a:pt x="283" y="5"/>
                  </a:cubicBezTo>
                  <a:cubicBezTo>
                    <a:pt x="279" y="5"/>
                    <a:pt x="274" y="6"/>
                    <a:pt x="270" y="7"/>
                  </a:cubicBezTo>
                  <a:cubicBezTo>
                    <a:pt x="267" y="8"/>
                    <a:pt x="263" y="9"/>
                    <a:pt x="260" y="10"/>
                  </a:cubicBezTo>
                  <a:cubicBezTo>
                    <a:pt x="258" y="10"/>
                    <a:pt x="256" y="11"/>
                    <a:pt x="255" y="11"/>
                  </a:cubicBezTo>
                  <a:cubicBezTo>
                    <a:pt x="244" y="21"/>
                    <a:pt x="232" y="30"/>
                    <a:pt x="220" y="37"/>
                  </a:cubicBezTo>
                  <a:lnTo>
                    <a:pt x="220" y="37"/>
                  </a:lnTo>
                  <a:cubicBezTo>
                    <a:pt x="205" y="46"/>
                    <a:pt x="190" y="52"/>
                    <a:pt x="175" y="54"/>
                  </a:cubicBezTo>
                  <a:cubicBezTo>
                    <a:pt x="160" y="65"/>
                    <a:pt x="146" y="78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29" y="96"/>
                    <a:pt x="125" y="99"/>
                    <a:pt x="122" y="103"/>
                  </a:cubicBezTo>
                  <a:cubicBezTo>
                    <a:pt x="118" y="107"/>
                    <a:pt x="114" y="112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92" y="138"/>
                    <a:pt x="75" y="162"/>
                    <a:pt x="61" y="187"/>
                  </a:cubicBezTo>
                  <a:cubicBezTo>
                    <a:pt x="43" y="217"/>
                    <a:pt x="30" y="248"/>
                    <a:pt x="20" y="279"/>
                  </a:cubicBezTo>
                  <a:cubicBezTo>
                    <a:pt x="19" y="280"/>
                    <a:pt x="19" y="281"/>
                    <a:pt x="18" y="282"/>
                  </a:cubicBezTo>
                  <a:cubicBezTo>
                    <a:pt x="18" y="284"/>
                    <a:pt x="18" y="285"/>
                    <a:pt x="17" y="286"/>
                  </a:cubicBezTo>
                  <a:cubicBezTo>
                    <a:pt x="10" y="310"/>
                    <a:pt x="5" y="333"/>
                    <a:pt x="2" y="355"/>
                  </a:cubicBezTo>
                  <a:cubicBezTo>
                    <a:pt x="2" y="362"/>
                    <a:pt x="1" y="369"/>
                    <a:pt x="1" y="375"/>
                  </a:cubicBezTo>
                  <a:cubicBezTo>
                    <a:pt x="0" y="380"/>
                    <a:pt x="2" y="384"/>
                    <a:pt x="6" y="386"/>
                  </a:cubicBezTo>
                  <a:cubicBezTo>
                    <a:pt x="6" y="386"/>
                    <a:pt x="6" y="386"/>
                    <a:pt x="6" y="386"/>
                  </a:cubicBezTo>
                  <a:cubicBezTo>
                    <a:pt x="6" y="386"/>
                    <a:pt x="7" y="386"/>
                    <a:pt x="7" y="386"/>
                  </a:cubicBezTo>
                  <a:cubicBezTo>
                    <a:pt x="9" y="388"/>
                    <a:pt x="11" y="388"/>
                    <a:pt x="13" y="388"/>
                  </a:cubicBezTo>
                  <a:cubicBezTo>
                    <a:pt x="15" y="388"/>
                    <a:pt x="17" y="388"/>
                    <a:pt x="19" y="387"/>
                  </a:cubicBezTo>
                  <a:cubicBezTo>
                    <a:pt x="19" y="387"/>
                    <a:pt x="19" y="387"/>
                    <a:pt x="19" y="387"/>
                  </a:cubicBezTo>
                  <a:lnTo>
                    <a:pt x="421" y="154"/>
                  </a:lnTo>
                  <a:cubicBezTo>
                    <a:pt x="425" y="152"/>
                    <a:pt x="428" y="147"/>
                    <a:pt x="428" y="143"/>
                  </a:cubicBezTo>
                  <a:cubicBezTo>
                    <a:pt x="424" y="84"/>
                    <a:pt x="401" y="40"/>
                    <a:pt x="363" y="1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7181850" y="2902053"/>
              <a:ext cx="82550" cy="104775"/>
            </a:xfrm>
            <a:custGeom>
              <a:rect b="b" l="l" r="r" t="t"/>
              <a:pathLst>
                <a:path extrusionOk="0" h="337" w="262">
                  <a:moveTo>
                    <a:pt x="126" y="297"/>
                  </a:moveTo>
                  <a:lnTo>
                    <a:pt x="125" y="297"/>
                  </a:lnTo>
                  <a:cubicBezTo>
                    <a:pt x="125" y="297"/>
                    <a:pt x="125" y="298"/>
                    <a:pt x="125" y="298"/>
                  </a:cubicBezTo>
                  <a:cubicBezTo>
                    <a:pt x="97" y="314"/>
                    <a:pt x="72" y="317"/>
                    <a:pt x="53" y="306"/>
                  </a:cubicBezTo>
                  <a:cubicBezTo>
                    <a:pt x="35" y="295"/>
                    <a:pt x="25" y="272"/>
                    <a:pt x="25" y="240"/>
                  </a:cubicBezTo>
                  <a:cubicBezTo>
                    <a:pt x="25" y="206"/>
                    <a:pt x="37" y="166"/>
                    <a:pt x="58" y="129"/>
                  </a:cubicBezTo>
                  <a:cubicBezTo>
                    <a:pt x="79" y="92"/>
                    <a:pt x="107" y="63"/>
                    <a:pt x="137" y="45"/>
                  </a:cubicBezTo>
                  <a:cubicBezTo>
                    <a:pt x="154" y="36"/>
                    <a:pt x="170" y="31"/>
                    <a:pt x="184" y="31"/>
                  </a:cubicBezTo>
                  <a:cubicBezTo>
                    <a:pt x="193" y="31"/>
                    <a:pt x="201" y="33"/>
                    <a:pt x="209" y="37"/>
                  </a:cubicBezTo>
                  <a:cubicBezTo>
                    <a:pt x="227" y="48"/>
                    <a:pt x="237" y="71"/>
                    <a:pt x="237" y="103"/>
                  </a:cubicBezTo>
                  <a:cubicBezTo>
                    <a:pt x="237" y="138"/>
                    <a:pt x="225" y="177"/>
                    <a:pt x="204" y="214"/>
                  </a:cubicBezTo>
                  <a:cubicBezTo>
                    <a:pt x="183" y="251"/>
                    <a:pt x="155" y="280"/>
                    <a:pt x="126" y="297"/>
                  </a:cubicBezTo>
                  <a:close/>
                  <a:moveTo>
                    <a:pt x="125" y="24"/>
                  </a:moveTo>
                  <a:cubicBezTo>
                    <a:pt x="117" y="28"/>
                    <a:pt x="109" y="34"/>
                    <a:pt x="101" y="40"/>
                  </a:cubicBezTo>
                  <a:cubicBezTo>
                    <a:pt x="100" y="41"/>
                    <a:pt x="99" y="42"/>
                    <a:pt x="98" y="43"/>
                  </a:cubicBezTo>
                  <a:cubicBezTo>
                    <a:pt x="94" y="46"/>
                    <a:pt x="89" y="50"/>
                    <a:pt x="85" y="55"/>
                  </a:cubicBezTo>
                  <a:cubicBezTo>
                    <a:pt x="67" y="72"/>
                    <a:pt x="50" y="93"/>
                    <a:pt x="36" y="117"/>
                  </a:cubicBezTo>
                  <a:cubicBezTo>
                    <a:pt x="23" y="141"/>
                    <a:pt x="13" y="165"/>
                    <a:pt x="7" y="190"/>
                  </a:cubicBezTo>
                  <a:cubicBezTo>
                    <a:pt x="5" y="196"/>
                    <a:pt x="4" y="202"/>
                    <a:pt x="3" y="208"/>
                  </a:cubicBezTo>
                  <a:cubicBezTo>
                    <a:pt x="3" y="209"/>
                    <a:pt x="2" y="210"/>
                    <a:pt x="2" y="211"/>
                  </a:cubicBezTo>
                  <a:cubicBezTo>
                    <a:pt x="1" y="221"/>
                    <a:pt x="0" y="231"/>
                    <a:pt x="0" y="240"/>
                  </a:cubicBezTo>
                  <a:cubicBezTo>
                    <a:pt x="0" y="281"/>
                    <a:pt x="14" y="312"/>
                    <a:pt x="41" y="328"/>
                  </a:cubicBezTo>
                  <a:cubicBezTo>
                    <a:pt x="52" y="334"/>
                    <a:pt x="65" y="337"/>
                    <a:pt x="78" y="337"/>
                  </a:cubicBezTo>
                  <a:cubicBezTo>
                    <a:pt x="83" y="337"/>
                    <a:pt x="87" y="337"/>
                    <a:pt x="92" y="336"/>
                  </a:cubicBezTo>
                  <a:cubicBezTo>
                    <a:pt x="107" y="334"/>
                    <a:pt x="122" y="328"/>
                    <a:pt x="137" y="319"/>
                  </a:cubicBezTo>
                  <a:lnTo>
                    <a:pt x="137" y="319"/>
                  </a:lnTo>
                  <a:cubicBezTo>
                    <a:pt x="149" y="312"/>
                    <a:pt x="161" y="303"/>
                    <a:pt x="172" y="293"/>
                  </a:cubicBezTo>
                  <a:cubicBezTo>
                    <a:pt x="178" y="288"/>
                    <a:pt x="184" y="282"/>
                    <a:pt x="189" y="276"/>
                  </a:cubicBezTo>
                  <a:cubicBezTo>
                    <a:pt x="195" y="269"/>
                    <a:pt x="201" y="263"/>
                    <a:pt x="206" y="256"/>
                  </a:cubicBezTo>
                  <a:cubicBezTo>
                    <a:pt x="213" y="247"/>
                    <a:pt x="220" y="237"/>
                    <a:pt x="226" y="226"/>
                  </a:cubicBezTo>
                  <a:cubicBezTo>
                    <a:pt x="249" y="185"/>
                    <a:pt x="262" y="142"/>
                    <a:pt x="262" y="103"/>
                  </a:cubicBezTo>
                  <a:cubicBezTo>
                    <a:pt x="262" y="62"/>
                    <a:pt x="248" y="31"/>
                    <a:pt x="221" y="16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194" y="0"/>
                    <a:pt x="160" y="3"/>
                    <a:pt x="125" y="2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17"/>
          <p:cNvGrpSpPr/>
          <p:nvPr/>
        </p:nvGrpSpPr>
        <p:grpSpPr>
          <a:xfrm>
            <a:off x="8086740" y="3448075"/>
            <a:ext cx="407903" cy="492094"/>
            <a:chOff x="7880350" y="4753078"/>
            <a:chExt cx="446088" cy="538160"/>
          </a:xfrm>
        </p:grpSpPr>
        <p:sp>
          <p:nvSpPr>
            <p:cNvPr id="1420" name="Google Shape;1420;p17"/>
            <p:cNvSpPr/>
            <p:nvPr/>
          </p:nvSpPr>
          <p:spPr>
            <a:xfrm>
              <a:off x="8280400" y="4986440"/>
              <a:ext cx="1588" cy="9525"/>
            </a:xfrm>
            <a:custGeom>
              <a:rect b="b" l="l" r="r" t="t"/>
              <a:pathLst>
                <a:path extrusionOk="0" h="34" w="6">
                  <a:moveTo>
                    <a:pt x="6" y="0"/>
                  </a:moveTo>
                  <a:cubicBezTo>
                    <a:pt x="4" y="12"/>
                    <a:pt x="2" y="23"/>
                    <a:pt x="0" y="34"/>
                  </a:cubicBezTo>
                  <a:cubicBezTo>
                    <a:pt x="2" y="23"/>
                    <a:pt x="4" y="12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17"/>
            <p:cNvSpPr/>
            <p:nvPr/>
          </p:nvSpPr>
          <p:spPr>
            <a:xfrm>
              <a:off x="8277225" y="5002315"/>
              <a:ext cx="3175" cy="11113"/>
            </a:xfrm>
            <a:custGeom>
              <a:rect b="b" l="l" r="r" t="t"/>
              <a:pathLst>
                <a:path extrusionOk="0" h="38" w="8">
                  <a:moveTo>
                    <a:pt x="8" y="0"/>
                  </a:moveTo>
                  <a:cubicBezTo>
                    <a:pt x="6" y="13"/>
                    <a:pt x="3" y="26"/>
                    <a:pt x="0" y="38"/>
                  </a:cubicBezTo>
                  <a:cubicBezTo>
                    <a:pt x="3" y="25"/>
                    <a:pt x="6" y="12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17"/>
            <p:cNvSpPr/>
            <p:nvPr/>
          </p:nvSpPr>
          <p:spPr>
            <a:xfrm>
              <a:off x="8272463" y="5026128"/>
              <a:ext cx="1588" cy="4763"/>
            </a:xfrm>
            <a:custGeom>
              <a:rect b="b" l="l" r="r" t="t"/>
              <a:pathLst>
                <a:path extrusionOk="0" h="15" w="5">
                  <a:moveTo>
                    <a:pt x="3" y="9"/>
                  </a:moveTo>
                  <a:cubicBezTo>
                    <a:pt x="3" y="6"/>
                    <a:pt x="4" y="3"/>
                    <a:pt x="5" y="0"/>
                  </a:cubicBezTo>
                  <a:cubicBezTo>
                    <a:pt x="3" y="5"/>
                    <a:pt x="2" y="10"/>
                    <a:pt x="0" y="15"/>
                  </a:cubicBezTo>
                  <a:cubicBezTo>
                    <a:pt x="1" y="13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7"/>
            <p:cNvSpPr/>
            <p:nvPr/>
          </p:nvSpPr>
          <p:spPr>
            <a:xfrm>
              <a:off x="8285163" y="4953103"/>
              <a:ext cx="0" cy="4763"/>
            </a:xfrm>
            <a:custGeom>
              <a:rect b="b" l="l" r="r" t="t"/>
              <a:pathLst>
                <a:path extrusionOk="0" h="17" w="120000">
                  <a:moveTo>
                    <a:pt x="0" y="8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17"/>
            <p:cNvSpPr/>
            <p:nvPr/>
          </p:nvSpPr>
          <p:spPr>
            <a:xfrm>
              <a:off x="8281988" y="4965803"/>
              <a:ext cx="3175" cy="17463"/>
            </a:xfrm>
            <a:custGeom>
              <a:rect b="b" l="l" r="r" t="t"/>
              <a:pathLst>
                <a:path extrusionOk="0" h="56" w="6">
                  <a:moveTo>
                    <a:pt x="6" y="0"/>
                  </a:moveTo>
                  <a:cubicBezTo>
                    <a:pt x="5" y="19"/>
                    <a:pt x="3" y="37"/>
                    <a:pt x="0" y="56"/>
                  </a:cubicBezTo>
                  <a:cubicBezTo>
                    <a:pt x="3" y="37"/>
                    <a:pt x="5" y="18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8115300" y="5224565"/>
              <a:ext cx="6350" cy="3175"/>
            </a:xfrm>
            <a:custGeom>
              <a:rect b="b" l="l" r="r" t="t"/>
              <a:pathLst>
                <a:path extrusionOk="0" h="10" w="20">
                  <a:moveTo>
                    <a:pt x="20" y="0"/>
                  </a:moveTo>
                  <a:cubicBezTo>
                    <a:pt x="13" y="4"/>
                    <a:pt x="7" y="7"/>
                    <a:pt x="0" y="10"/>
                  </a:cubicBezTo>
                  <a:cubicBezTo>
                    <a:pt x="7" y="7"/>
                    <a:pt x="13" y="4"/>
                    <a:pt x="2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8070850" y="5238853"/>
              <a:ext cx="6350" cy="0"/>
            </a:xfrm>
            <a:custGeom>
              <a:rect b="b" l="l" r="r" t="t"/>
              <a:pathLst>
                <a:path extrusionOk="0" h="1" w="18">
                  <a:moveTo>
                    <a:pt x="14" y="0"/>
                  </a:moveTo>
                  <a:cubicBezTo>
                    <a:pt x="15" y="0"/>
                    <a:pt x="17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17"/>
            <p:cNvSpPr/>
            <p:nvPr/>
          </p:nvSpPr>
          <p:spPr>
            <a:xfrm>
              <a:off x="8061325" y="5238853"/>
              <a:ext cx="7938" cy="0"/>
            </a:xfrm>
            <a:custGeom>
              <a:rect b="b" l="l" r="r" t="t"/>
              <a:pathLst>
                <a:path extrusionOk="0" h="1" w="24">
                  <a:moveTo>
                    <a:pt x="24" y="0"/>
                  </a:moveTo>
                  <a:cubicBezTo>
                    <a:pt x="16" y="0"/>
                    <a:pt x="8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7"/>
            <p:cNvSpPr/>
            <p:nvPr/>
          </p:nvSpPr>
          <p:spPr>
            <a:xfrm>
              <a:off x="8037513" y="5234090"/>
              <a:ext cx="22225" cy="4763"/>
            </a:xfrm>
            <a:custGeom>
              <a:rect b="b" l="l" r="r" t="t"/>
              <a:pathLst>
                <a:path extrusionOk="0" h="15" w="69">
                  <a:moveTo>
                    <a:pt x="0" y="0"/>
                  </a:moveTo>
                  <a:cubicBezTo>
                    <a:pt x="22" y="8"/>
                    <a:pt x="45" y="13"/>
                    <a:pt x="69" y="15"/>
                  </a:cubicBezTo>
                  <a:cubicBezTo>
                    <a:pt x="46" y="13"/>
                    <a:pt x="24" y="8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17"/>
            <p:cNvSpPr/>
            <p:nvPr/>
          </p:nvSpPr>
          <p:spPr>
            <a:xfrm>
              <a:off x="8080375" y="5237265"/>
              <a:ext cx="6350" cy="0"/>
            </a:xfrm>
            <a:custGeom>
              <a:rect b="b" l="l" r="r" t="t"/>
              <a:pathLst>
                <a:path extrusionOk="0" h="3" w="19">
                  <a:moveTo>
                    <a:pt x="19" y="0"/>
                  </a:moveTo>
                  <a:cubicBezTo>
                    <a:pt x="13" y="0"/>
                    <a:pt x="6" y="0"/>
                    <a:pt x="0" y="0"/>
                  </a:cubicBezTo>
                  <a:cubicBezTo>
                    <a:pt x="6" y="0"/>
                    <a:pt x="13" y="0"/>
                    <a:pt x="1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17"/>
            <p:cNvSpPr/>
            <p:nvPr/>
          </p:nvSpPr>
          <p:spPr>
            <a:xfrm>
              <a:off x="8250238" y="4864203"/>
              <a:ext cx="1588" cy="1588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7"/>
            <p:cNvSpPr/>
            <p:nvPr/>
          </p:nvSpPr>
          <p:spPr>
            <a:xfrm>
              <a:off x="8207375" y="5042003"/>
              <a:ext cx="61913" cy="111125"/>
            </a:xfrm>
            <a:custGeom>
              <a:rect b="b" l="l" r="r" t="t"/>
              <a:pathLst>
                <a:path extrusionOk="0" h="352" w="198">
                  <a:moveTo>
                    <a:pt x="107" y="197"/>
                  </a:moveTo>
                  <a:cubicBezTo>
                    <a:pt x="144" y="133"/>
                    <a:pt x="174" y="67"/>
                    <a:pt x="198" y="0"/>
                  </a:cubicBezTo>
                  <a:cubicBezTo>
                    <a:pt x="156" y="119"/>
                    <a:pt x="87" y="245"/>
                    <a:pt x="0" y="352"/>
                  </a:cubicBezTo>
                  <a:cubicBezTo>
                    <a:pt x="39" y="305"/>
                    <a:pt x="75" y="253"/>
                    <a:pt x="107" y="19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17"/>
            <p:cNvSpPr/>
            <p:nvPr/>
          </p:nvSpPr>
          <p:spPr>
            <a:xfrm>
              <a:off x="8088313" y="5234090"/>
              <a:ext cx="9525" cy="3175"/>
            </a:xfrm>
            <a:custGeom>
              <a:rect b="b" l="l" r="r" t="t"/>
              <a:pathLst>
                <a:path extrusionOk="0" h="8" w="29">
                  <a:moveTo>
                    <a:pt x="29" y="0"/>
                  </a:moveTo>
                  <a:cubicBezTo>
                    <a:pt x="19" y="3"/>
                    <a:pt x="9" y="6"/>
                    <a:pt x="0" y="8"/>
                  </a:cubicBezTo>
                  <a:cubicBezTo>
                    <a:pt x="9" y="6"/>
                    <a:pt x="19" y="3"/>
                    <a:pt x="2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7"/>
            <p:cNvSpPr/>
            <p:nvPr/>
          </p:nvSpPr>
          <p:spPr>
            <a:xfrm>
              <a:off x="8201025" y="5154715"/>
              <a:ext cx="4763" cy="4763"/>
            </a:xfrm>
            <a:custGeom>
              <a:rect b="b" l="l" r="r" t="t"/>
              <a:pathLst>
                <a:path extrusionOk="0" h="15" w="13">
                  <a:moveTo>
                    <a:pt x="13" y="0"/>
                  </a:moveTo>
                  <a:cubicBezTo>
                    <a:pt x="9" y="5"/>
                    <a:pt x="4" y="10"/>
                    <a:pt x="0" y="15"/>
                  </a:cubicBezTo>
                  <a:cubicBezTo>
                    <a:pt x="4" y="10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7"/>
            <p:cNvSpPr/>
            <p:nvPr/>
          </p:nvSpPr>
          <p:spPr>
            <a:xfrm>
              <a:off x="8097838" y="5229328"/>
              <a:ext cx="12700" cy="4763"/>
            </a:xfrm>
            <a:custGeom>
              <a:rect b="b" l="l" r="r" t="t"/>
              <a:pathLst>
                <a:path extrusionOk="0" h="16" w="43">
                  <a:moveTo>
                    <a:pt x="43" y="0"/>
                  </a:moveTo>
                  <a:cubicBezTo>
                    <a:pt x="29" y="6"/>
                    <a:pt x="15" y="11"/>
                    <a:pt x="0" y="16"/>
                  </a:cubicBezTo>
                  <a:cubicBezTo>
                    <a:pt x="15" y="11"/>
                    <a:pt x="29" y="6"/>
                    <a:pt x="4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7"/>
            <p:cNvSpPr/>
            <p:nvPr/>
          </p:nvSpPr>
          <p:spPr>
            <a:xfrm>
              <a:off x="8189913" y="5172178"/>
              <a:ext cx="1588" cy="0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17"/>
            <p:cNvSpPr/>
            <p:nvPr/>
          </p:nvSpPr>
          <p:spPr>
            <a:xfrm>
              <a:off x="8013700" y="4851503"/>
              <a:ext cx="260349" cy="384175"/>
            </a:xfrm>
            <a:custGeom>
              <a:rect b="b" l="l" r="r" t="t"/>
              <a:pathLst>
                <a:path extrusionOk="0" h="1220" w="832">
                  <a:moveTo>
                    <a:pt x="807" y="303"/>
                  </a:moveTo>
                  <a:cubicBezTo>
                    <a:pt x="807" y="607"/>
                    <a:pt x="592" y="978"/>
                    <a:pt x="329" y="1130"/>
                  </a:cubicBezTo>
                  <a:cubicBezTo>
                    <a:pt x="204" y="1202"/>
                    <a:pt x="88" y="1214"/>
                    <a:pt x="0" y="1165"/>
                  </a:cubicBezTo>
                  <a:cubicBezTo>
                    <a:pt x="14" y="1179"/>
                    <a:pt x="30" y="1192"/>
                    <a:pt x="47" y="1202"/>
                  </a:cubicBezTo>
                  <a:cubicBezTo>
                    <a:pt x="57" y="1208"/>
                    <a:pt x="68" y="1213"/>
                    <a:pt x="78" y="1217"/>
                  </a:cubicBezTo>
                  <a:cubicBezTo>
                    <a:pt x="79" y="1217"/>
                    <a:pt x="80" y="1217"/>
                    <a:pt x="81" y="1217"/>
                  </a:cubicBezTo>
                  <a:cubicBezTo>
                    <a:pt x="94" y="1219"/>
                    <a:pt x="106" y="1220"/>
                    <a:pt x="119" y="1220"/>
                  </a:cubicBezTo>
                  <a:cubicBezTo>
                    <a:pt x="188" y="1220"/>
                    <a:pt x="263" y="1197"/>
                    <a:pt x="341" y="1152"/>
                  </a:cubicBezTo>
                  <a:cubicBezTo>
                    <a:pt x="612" y="996"/>
                    <a:pt x="832" y="615"/>
                    <a:pt x="832" y="303"/>
                  </a:cubicBezTo>
                  <a:cubicBezTo>
                    <a:pt x="832" y="195"/>
                    <a:pt x="806" y="107"/>
                    <a:pt x="757" y="44"/>
                  </a:cubicBezTo>
                  <a:cubicBezTo>
                    <a:pt x="757" y="44"/>
                    <a:pt x="757" y="44"/>
                    <a:pt x="757" y="43"/>
                  </a:cubicBezTo>
                  <a:cubicBezTo>
                    <a:pt x="748" y="36"/>
                    <a:pt x="738" y="29"/>
                    <a:pt x="728" y="23"/>
                  </a:cubicBezTo>
                  <a:cubicBezTo>
                    <a:pt x="710" y="13"/>
                    <a:pt x="690" y="5"/>
                    <a:pt x="669" y="0"/>
                  </a:cubicBezTo>
                  <a:cubicBezTo>
                    <a:pt x="670" y="0"/>
                    <a:pt x="671" y="0"/>
                    <a:pt x="671" y="1"/>
                  </a:cubicBezTo>
                  <a:cubicBezTo>
                    <a:pt x="758" y="51"/>
                    <a:pt x="807" y="158"/>
                    <a:pt x="807" y="30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17"/>
            <p:cNvSpPr/>
            <p:nvPr/>
          </p:nvSpPr>
          <p:spPr>
            <a:xfrm>
              <a:off x="7880350" y="4753078"/>
              <a:ext cx="387350" cy="522288"/>
            </a:xfrm>
            <a:custGeom>
              <a:rect b="b" l="l" r="r" t="t"/>
              <a:pathLst>
                <a:path extrusionOk="0" h="1662" w="1232">
                  <a:moveTo>
                    <a:pt x="290" y="1587"/>
                  </a:moveTo>
                  <a:cubicBezTo>
                    <a:pt x="252" y="1565"/>
                    <a:pt x="215" y="1543"/>
                    <a:pt x="200" y="1531"/>
                  </a:cubicBezTo>
                  <a:cubicBezTo>
                    <a:pt x="25" y="1399"/>
                    <a:pt x="40" y="1098"/>
                    <a:pt x="105" y="881"/>
                  </a:cubicBezTo>
                  <a:cubicBezTo>
                    <a:pt x="198" y="572"/>
                    <a:pt x="408" y="291"/>
                    <a:pt x="651" y="147"/>
                  </a:cubicBezTo>
                  <a:cubicBezTo>
                    <a:pt x="760" y="86"/>
                    <a:pt x="918" y="28"/>
                    <a:pt x="1052" y="99"/>
                  </a:cubicBezTo>
                  <a:lnTo>
                    <a:pt x="1123" y="140"/>
                  </a:lnTo>
                  <a:cubicBezTo>
                    <a:pt x="1162" y="145"/>
                    <a:pt x="1198" y="156"/>
                    <a:pt x="1232" y="174"/>
                  </a:cubicBezTo>
                  <a:cubicBezTo>
                    <a:pt x="1231" y="174"/>
                    <a:pt x="1231" y="174"/>
                    <a:pt x="1231" y="174"/>
                  </a:cubicBezTo>
                  <a:lnTo>
                    <a:pt x="1064" y="77"/>
                  </a:lnTo>
                  <a:cubicBezTo>
                    <a:pt x="920" y="0"/>
                    <a:pt x="753" y="61"/>
                    <a:pt x="639" y="125"/>
                  </a:cubicBezTo>
                  <a:cubicBezTo>
                    <a:pt x="639" y="125"/>
                    <a:pt x="639" y="125"/>
                    <a:pt x="639" y="125"/>
                  </a:cubicBezTo>
                  <a:cubicBezTo>
                    <a:pt x="390" y="272"/>
                    <a:pt x="176" y="559"/>
                    <a:pt x="82" y="873"/>
                  </a:cubicBezTo>
                  <a:cubicBezTo>
                    <a:pt x="10" y="1109"/>
                    <a:pt x="0" y="1412"/>
                    <a:pt x="185" y="1551"/>
                  </a:cubicBezTo>
                  <a:cubicBezTo>
                    <a:pt x="209" y="1570"/>
                    <a:pt x="282" y="1611"/>
                    <a:pt x="335" y="1641"/>
                  </a:cubicBezTo>
                  <a:cubicBezTo>
                    <a:pt x="350" y="1649"/>
                    <a:pt x="363" y="1656"/>
                    <a:pt x="372" y="1662"/>
                  </a:cubicBezTo>
                  <a:cubicBezTo>
                    <a:pt x="372" y="1662"/>
                    <a:pt x="372" y="1662"/>
                    <a:pt x="373" y="1662"/>
                  </a:cubicBezTo>
                  <a:cubicBezTo>
                    <a:pt x="341" y="1642"/>
                    <a:pt x="314" y="1617"/>
                    <a:pt x="290" y="158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17"/>
            <p:cNvSpPr/>
            <p:nvPr/>
          </p:nvSpPr>
          <p:spPr>
            <a:xfrm>
              <a:off x="7954963" y="5224565"/>
              <a:ext cx="1588" cy="3175"/>
            </a:xfrm>
            <a:custGeom>
              <a:rect b="b" l="l" r="r" t="t"/>
              <a:pathLst>
                <a:path extrusionOk="0" h="8" w="4">
                  <a:moveTo>
                    <a:pt x="0" y="0"/>
                  </a:moveTo>
                  <a:cubicBezTo>
                    <a:pt x="1" y="3"/>
                    <a:pt x="2" y="6"/>
                    <a:pt x="4" y="8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7"/>
            <p:cNvSpPr/>
            <p:nvPr/>
          </p:nvSpPr>
          <p:spPr>
            <a:xfrm>
              <a:off x="7940675" y="5088040"/>
              <a:ext cx="9525" cy="93663"/>
            </a:xfrm>
            <a:custGeom>
              <a:rect b="b" l="l" r="r" t="t"/>
              <a:pathLst>
                <a:path extrusionOk="0" h="299" w="30">
                  <a:moveTo>
                    <a:pt x="13" y="299"/>
                  </a:moveTo>
                  <a:cubicBezTo>
                    <a:pt x="9" y="269"/>
                    <a:pt x="7" y="237"/>
                    <a:pt x="7" y="204"/>
                  </a:cubicBezTo>
                  <a:cubicBezTo>
                    <a:pt x="7" y="139"/>
                    <a:pt x="15" y="70"/>
                    <a:pt x="30" y="0"/>
                  </a:cubicBezTo>
                  <a:cubicBezTo>
                    <a:pt x="8" y="101"/>
                    <a:pt x="0" y="203"/>
                    <a:pt x="13" y="29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8193088" y="4799115"/>
              <a:ext cx="3175" cy="0"/>
            </a:xfrm>
            <a:custGeom>
              <a:rect b="b" l="l" r="r" t="t"/>
              <a:pathLst>
                <a:path extrusionOk="0" h="2" w="11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4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7"/>
            <p:cNvSpPr/>
            <p:nvPr/>
          </p:nvSpPr>
          <p:spPr>
            <a:xfrm>
              <a:off x="7962900" y="5238853"/>
              <a:ext cx="0" cy="3175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7"/>
            <p:cNvSpPr/>
            <p:nvPr/>
          </p:nvSpPr>
          <p:spPr>
            <a:xfrm>
              <a:off x="8180388" y="4800703"/>
              <a:ext cx="4763" cy="1588"/>
            </a:xfrm>
            <a:custGeom>
              <a:rect b="b" l="l" r="r" t="t"/>
              <a:pathLst>
                <a:path extrusionOk="0" h="3" w="14">
                  <a:moveTo>
                    <a:pt x="14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5" y="2"/>
                    <a:pt x="9" y="1"/>
                    <a:pt x="1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7"/>
            <p:cNvSpPr/>
            <p:nvPr/>
          </p:nvSpPr>
          <p:spPr>
            <a:xfrm>
              <a:off x="7945438" y="5184878"/>
              <a:ext cx="0" cy="3175"/>
            </a:xfrm>
            <a:custGeom>
              <a:rect b="b" l="l" r="r" t="t"/>
              <a:pathLst>
                <a:path extrusionOk="0" h="9" w="2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7"/>
            <p:cNvSpPr/>
            <p:nvPr/>
          </p:nvSpPr>
          <p:spPr>
            <a:xfrm>
              <a:off x="8154988" y="4810228"/>
              <a:ext cx="3175" cy="1588"/>
            </a:xfrm>
            <a:custGeom>
              <a:rect b="b" l="l" r="r" t="t"/>
              <a:pathLst>
                <a:path extrusionOk="0" h="5" w="10">
                  <a:moveTo>
                    <a:pt x="10" y="0"/>
                  </a:moveTo>
                  <a:cubicBezTo>
                    <a:pt x="7" y="2"/>
                    <a:pt x="4" y="3"/>
                    <a:pt x="0" y="5"/>
                  </a:cubicBezTo>
                  <a:cubicBezTo>
                    <a:pt x="4" y="3"/>
                    <a:pt x="7" y="2"/>
                    <a:pt x="1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7"/>
            <p:cNvSpPr/>
            <p:nvPr/>
          </p:nvSpPr>
          <p:spPr>
            <a:xfrm>
              <a:off x="7950200" y="5210278"/>
              <a:ext cx="0" cy="1588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7"/>
            <p:cNvSpPr/>
            <p:nvPr/>
          </p:nvSpPr>
          <p:spPr>
            <a:xfrm>
              <a:off x="8167688" y="4805465"/>
              <a:ext cx="3175" cy="1588"/>
            </a:xfrm>
            <a:custGeom>
              <a:rect b="b" l="l" r="r" t="t"/>
              <a:pathLst>
                <a:path extrusionOk="0" h="4" w="11">
                  <a:moveTo>
                    <a:pt x="11" y="0"/>
                  </a:moveTo>
                  <a:cubicBezTo>
                    <a:pt x="7" y="1"/>
                    <a:pt x="3" y="2"/>
                    <a:pt x="0" y="4"/>
                  </a:cubicBezTo>
                  <a:cubicBezTo>
                    <a:pt x="3" y="2"/>
                    <a:pt x="7" y="1"/>
                    <a:pt x="1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7"/>
            <p:cNvSpPr/>
            <p:nvPr/>
          </p:nvSpPr>
          <p:spPr>
            <a:xfrm>
              <a:off x="8040688" y="490389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8045450" y="4895953"/>
              <a:ext cx="1588" cy="1588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7942263" y="4795940"/>
              <a:ext cx="384175" cy="495298"/>
            </a:xfrm>
            <a:custGeom>
              <a:rect b="b" l="l" r="r" t="t"/>
              <a:pathLst>
                <a:path extrusionOk="0" h="1574" w="1223">
                  <a:moveTo>
                    <a:pt x="194" y="1510"/>
                  </a:moveTo>
                  <a:cubicBezTo>
                    <a:pt x="85" y="1447"/>
                    <a:pt x="25" y="1313"/>
                    <a:pt x="25" y="1133"/>
                  </a:cubicBezTo>
                  <a:cubicBezTo>
                    <a:pt x="25" y="951"/>
                    <a:pt x="87" y="743"/>
                    <a:pt x="199" y="549"/>
                  </a:cubicBezTo>
                  <a:cubicBezTo>
                    <a:pt x="311" y="355"/>
                    <a:pt x="460" y="198"/>
                    <a:pt x="618" y="107"/>
                  </a:cubicBezTo>
                  <a:cubicBezTo>
                    <a:pt x="774" y="17"/>
                    <a:pt x="920" y="2"/>
                    <a:pt x="1029" y="65"/>
                  </a:cubicBezTo>
                  <a:cubicBezTo>
                    <a:pt x="1138" y="128"/>
                    <a:pt x="1198" y="262"/>
                    <a:pt x="1198" y="442"/>
                  </a:cubicBezTo>
                  <a:cubicBezTo>
                    <a:pt x="1198" y="624"/>
                    <a:pt x="1136" y="832"/>
                    <a:pt x="1024" y="1026"/>
                  </a:cubicBezTo>
                  <a:cubicBezTo>
                    <a:pt x="912" y="1220"/>
                    <a:pt x="763" y="1377"/>
                    <a:pt x="605" y="1468"/>
                  </a:cubicBezTo>
                  <a:cubicBezTo>
                    <a:pt x="449" y="1558"/>
                    <a:pt x="303" y="1573"/>
                    <a:pt x="194" y="1510"/>
                  </a:cubicBezTo>
                  <a:close/>
                  <a:moveTo>
                    <a:pt x="1041" y="43"/>
                  </a:moveTo>
                  <a:cubicBezTo>
                    <a:pt x="1038" y="41"/>
                    <a:pt x="1035" y="40"/>
                    <a:pt x="1032" y="38"/>
                  </a:cubicBezTo>
                  <a:cubicBezTo>
                    <a:pt x="998" y="20"/>
                    <a:pt x="962" y="9"/>
                    <a:pt x="923" y="4"/>
                  </a:cubicBezTo>
                  <a:cubicBezTo>
                    <a:pt x="886" y="0"/>
                    <a:pt x="847" y="1"/>
                    <a:pt x="807" y="8"/>
                  </a:cubicBezTo>
                  <a:cubicBezTo>
                    <a:pt x="803" y="9"/>
                    <a:pt x="800" y="9"/>
                    <a:pt x="796" y="10"/>
                  </a:cubicBezTo>
                  <a:cubicBezTo>
                    <a:pt x="788" y="12"/>
                    <a:pt x="780" y="14"/>
                    <a:pt x="772" y="16"/>
                  </a:cubicBezTo>
                  <a:cubicBezTo>
                    <a:pt x="767" y="17"/>
                    <a:pt x="763" y="18"/>
                    <a:pt x="758" y="19"/>
                  </a:cubicBezTo>
                  <a:cubicBezTo>
                    <a:pt x="747" y="22"/>
                    <a:pt x="736" y="26"/>
                    <a:pt x="725" y="30"/>
                  </a:cubicBezTo>
                  <a:cubicBezTo>
                    <a:pt x="721" y="31"/>
                    <a:pt x="717" y="32"/>
                    <a:pt x="714" y="34"/>
                  </a:cubicBezTo>
                  <a:cubicBezTo>
                    <a:pt x="705" y="37"/>
                    <a:pt x="696" y="41"/>
                    <a:pt x="687" y="44"/>
                  </a:cubicBezTo>
                  <a:cubicBezTo>
                    <a:pt x="684" y="46"/>
                    <a:pt x="681" y="47"/>
                    <a:pt x="677" y="49"/>
                  </a:cubicBezTo>
                  <a:cubicBezTo>
                    <a:pt x="653" y="59"/>
                    <a:pt x="629" y="71"/>
                    <a:pt x="605" y="85"/>
                  </a:cubicBezTo>
                  <a:cubicBezTo>
                    <a:pt x="508" y="141"/>
                    <a:pt x="415" y="222"/>
                    <a:pt x="331" y="319"/>
                  </a:cubicBezTo>
                  <a:cubicBezTo>
                    <a:pt x="330" y="320"/>
                    <a:pt x="329" y="321"/>
                    <a:pt x="328" y="322"/>
                  </a:cubicBezTo>
                  <a:cubicBezTo>
                    <a:pt x="322" y="329"/>
                    <a:pt x="317" y="336"/>
                    <a:pt x="311" y="343"/>
                  </a:cubicBezTo>
                  <a:cubicBezTo>
                    <a:pt x="311" y="343"/>
                    <a:pt x="311" y="343"/>
                    <a:pt x="311" y="343"/>
                  </a:cubicBezTo>
                  <a:cubicBezTo>
                    <a:pt x="262" y="402"/>
                    <a:pt x="217" y="467"/>
                    <a:pt x="177" y="537"/>
                  </a:cubicBezTo>
                  <a:cubicBezTo>
                    <a:pt x="103" y="665"/>
                    <a:pt x="51" y="800"/>
                    <a:pt x="23" y="929"/>
                  </a:cubicBezTo>
                  <a:cubicBezTo>
                    <a:pt x="8" y="999"/>
                    <a:pt x="0" y="1068"/>
                    <a:pt x="0" y="1133"/>
                  </a:cubicBezTo>
                  <a:cubicBezTo>
                    <a:pt x="0" y="1166"/>
                    <a:pt x="2" y="1198"/>
                    <a:pt x="6" y="1228"/>
                  </a:cubicBezTo>
                  <a:cubicBezTo>
                    <a:pt x="7" y="1231"/>
                    <a:pt x="7" y="1234"/>
                    <a:pt x="7" y="1236"/>
                  </a:cubicBezTo>
                  <a:cubicBezTo>
                    <a:pt x="8" y="1239"/>
                    <a:pt x="8" y="1242"/>
                    <a:pt x="9" y="1245"/>
                  </a:cubicBezTo>
                  <a:cubicBezTo>
                    <a:pt x="13" y="1271"/>
                    <a:pt x="18" y="1296"/>
                    <a:pt x="25" y="1319"/>
                  </a:cubicBezTo>
                  <a:cubicBezTo>
                    <a:pt x="25" y="1320"/>
                    <a:pt x="26" y="1321"/>
                    <a:pt x="26" y="1322"/>
                  </a:cubicBezTo>
                  <a:cubicBezTo>
                    <a:pt x="30" y="1336"/>
                    <a:pt x="36" y="1350"/>
                    <a:pt x="41" y="1364"/>
                  </a:cubicBezTo>
                  <a:cubicBezTo>
                    <a:pt x="42" y="1367"/>
                    <a:pt x="43" y="1370"/>
                    <a:pt x="45" y="1372"/>
                  </a:cubicBezTo>
                  <a:cubicBezTo>
                    <a:pt x="50" y="1385"/>
                    <a:pt x="56" y="1397"/>
                    <a:pt x="63" y="1409"/>
                  </a:cubicBezTo>
                  <a:cubicBezTo>
                    <a:pt x="64" y="1411"/>
                    <a:pt x="66" y="1413"/>
                    <a:pt x="67" y="1416"/>
                  </a:cubicBezTo>
                  <a:cubicBezTo>
                    <a:pt x="74" y="1428"/>
                    <a:pt x="82" y="1440"/>
                    <a:pt x="90" y="1451"/>
                  </a:cubicBezTo>
                  <a:cubicBezTo>
                    <a:pt x="114" y="1481"/>
                    <a:pt x="141" y="1506"/>
                    <a:pt x="173" y="1526"/>
                  </a:cubicBezTo>
                  <a:cubicBezTo>
                    <a:pt x="176" y="1528"/>
                    <a:pt x="179" y="1530"/>
                    <a:pt x="182" y="1532"/>
                  </a:cubicBezTo>
                  <a:cubicBezTo>
                    <a:pt x="230" y="1560"/>
                    <a:pt x="285" y="1574"/>
                    <a:pt x="344" y="1574"/>
                  </a:cubicBezTo>
                  <a:cubicBezTo>
                    <a:pt x="428" y="1574"/>
                    <a:pt x="521" y="1545"/>
                    <a:pt x="618" y="1490"/>
                  </a:cubicBezTo>
                  <a:cubicBezTo>
                    <a:pt x="780" y="1396"/>
                    <a:pt x="932" y="1236"/>
                    <a:pt x="1046" y="1038"/>
                  </a:cubicBezTo>
                  <a:cubicBezTo>
                    <a:pt x="1160" y="840"/>
                    <a:pt x="1223" y="629"/>
                    <a:pt x="1223" y="442"/>
                  </a:cubicBezTo>
                  <a:cubicBezTo>
                    <a:pt x="1223" y="253"/>
                    <a:pt x="1158" y="111"/>
                    <a:pt x="1041" y="4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7977188" y="4840390"/>
              <a:ext cx="315914" cy="406400"/>
            </a:xfrm>
            <a:custGeom>
              <a:rect b="b" l="l" r="r" t="t"/>
              <a:pathLst>
                <a:path extrusionOk="0" h="1295" w="1005">
                  <a:moveTo>
                    <a:pt x="691" y="31"/>
                  </a:moveTo>
                  <a:cubicBezTo>
                    <a:pt x="702" y="30"/>
                    <a:pt x="712" y="29"/>
                    <a:pt x="722" y="29"/>
                  </a:cubicBezTo>
                  <a:cubicBezTo>
                    <a:pt x="744" y="29"/>
                    <a:pt x="765" y="32"/>
                    <a:pt x="784" y="37"/>
                  </a:cubicBezTo>
                  <a:cubicBezTo>
                    <a:pt x="805" y="42"/>
                    <a:pt x="825" y="50"/>
                    <a:pt x="843" y="60"/>
                  </a:cubicBezTo>
                  <a:cubicBezTo>
                    <a:pt x="853" y="66"/>
                    <a:pt x="863" y="73"/>
                    <a:pt x="872" y="80"/>
                  </a:cubicBezTo>
                  <a:cubicBezTo>
                    <a:pt x="873" y="81"/>
                    <a:pt x="874" y="82"/>
                    <a:pt x="875" y="83"/>
                  </a:cubicBezTo>
                  <a:cubicBezTo>
                    <a:pt x="904" y="107"/>
                    <a:pt x="927" y="138"/>
                    <a:pt x="944" y="177"/>
                  </a:cubicBezTo>
                  <a:cubicBezTo>
                    <a:pt x="967" y="228"/>
                    <a:pt x="979" y="289"/>
                    <a:pt x="980" y="359"/>
                  </a:cubicBezTo>
                  <a:cubicBezTo>
                    <a:pt x="980" y="361"/>
                    <a:pt x="980" y="364"/>
                    <a:pt x="980" y="367"/>
                  </a:cubicBezTo>
                  <a:cubicBezTo>
                    <a:pt x="980" y="370"/>
                    <a:pt x="980" y="373"/>
                    <a:pt x="980" y="376"/>
                  </a:cubicBezTo>
                  <a:cubicBezTo>
                    <a:pt x="980" y="385"/>
                    <a:pt x="979" y="394"/>
                    <a:pt x="979" y="403"/>
                  </a:cubicBezTo>
                  <a:cubicBezTo>
                    <a:pt x="978" y="421"/>
                    <a:pt x="976" y="440"/>
                    <a:pt x="973" y="459"/>
                  </a:cubicBezTo>
                  <a:cubicBezTo>
                    <a:pt x="973" y="461"/>
                    <a:pt x="973" y="463"/>
                    <a:pt x="973" y="465"/>
                  </a:cubicBezTo>
                  <a:cubicBezTo>
                    <a:pt x="971" y="477"/>
                    <a:pt x="969" y="488"/>
                    <a:pt x="967" y="499"/>
                  </a:cubicBezTo>
                  <a:cubicBezTo>
                    <a:pt x="966" y="505"/>
                    <a:pt x="965" y="510"/>
                    <a:pt x="964" y="516"/>
                  </a:cubicBezTo>
                  <a:cubicBezTo>
                    <a:pt x="962" y="528"/>
                    <a:pt x="959" y="541"/>
                    <a:pt x="956" y="554"/>
                  </a:cubicBezTo>
                  <a:cubicBezTo>
                    <a:pt x="953" y="567"/>
                    <a:pt x="949" y="580"/>
                    <a:pt x="946" y="592"/>
                  </a:cubicBezTo>
                  <a:cubicBezTo>
                    <a:pt x="945" y="595"/>
                    <a:pt x="944" y="598"/>
                    <a:pt x="944" y="601"/>
                  </a:cubicBezTo>
                  <a:cubicBezTo>
                    <a:pt x="943" y="603"/>
                    <a:pt x="942" y="605"/>
                    <a:pt x="941" y="607"/>
                  </a:cubicBezTo>
                  <a:cubicBezTo>
                    <a:pt x="938" y="620"/>
                    <a:pt x="933" y="633"/>
                    <a:pt x="929" y="646"/>
                  </a:cubicBezTo>
                  <a:cubicBezTo>
                    <a:pt x="905" y="713"/>
                    <a:pt x="875" y="779"/>
                    <a:pt x="838" y="843"/>
                  </a:cubicBezTo>
                  <a:cubicBezTo>
                    <a:pt x="806" y="899"/>
                    <a:pt x="770" y="951"/>
                    <a:pt x="731" y="998"/>
                  </a:cubicBezTo>
                  <a:cubicBezTo>
                    <a:pt x="730" y="1000"/>
                    <a:pt x="728" y="1002"/>
                    <a:pt x="727" y="1004"/>
                  </a:cubicBezTo>
                  <a:cubicBezTo>
                    <a:pt x="723" y="1009"/>
                    <a:pt x="718" y="1014"/>
                    <a:pt x="714" y="1019"/>
                  </a:cubicBezTo>
                  <a:cubicBezTo>
                    <a:pt x="703" y="1031"/>
                    <a:pt x="693" y="1043"/>
                    <a:pt x="682" y="1055"/>
                  </a:cubicBezTo>
                  <a:cubicBezTo>
                    <a:pt x="681" y="1055"/>
                    <a:pt x="681" y="1055"/>
                    <a:pt x="681" y="1056"/>
                  </a:cubicBezTo>
                  <a:cubicBezTo>
                    <a:pt x="680" y="1056"/>
                    <a:pt x="680" y="1057"/>
                    <a:pt x="679" y="1057"/>
                  </a:cubicBezTo>
                  <a:cubicBezTo>
                    <a:pt x="621" y="1118"/>
                    <a:pt x="560" y="1168"/>
                    <a:pt x="496" y="1205"/>
                  </a:cubicBezTo>
                  <a:cubicBezTo>
                    <a:pt x="484" y="1211"/>
                    <a:pt x="473" y="1218"/>
                    <a:pt x="461" y="1223"/>
                  </a:cubicBezTo>
                  <a:cubicBezTo>
                    <a:pt x="454" y="1227"/>
                    <a:pt x="448" y="1230"/>
                    <a:pt x="441" y="1233"/>
                  </a:cubicBezTo>
                  <a:cubicBezTo>
                    <a:pt x="437" y="1235"/>
                    <a:pt x="432" y="1237"/>
                    <a:pt x="428" y="1238"/>
                  </a:cubicBezTo>
                  <a:cubicBezTo>
                    <a:pt x="414" y="1244"/>
                    <a:pt x="400" y="1249"/>
                    <a:pt x="385" y="1254"/>
                  </a:cubicBezTo>
                  <a:cubicBezTo>
                    <a:pt x="385" y="1254"/>
                    <a:pt x="384" y="1254"/>
                    <a:pt x="384" y="1254"/>
                  </a:cubicBezTo>
                  <a:cubicBezTo>
                    <a:pt x="374" y="1257"/>
                    <a:pt x="364" y="1260"/>
                    <a:pt x="355" y="1262"/>
                  </a:cubicBezTo>
                  <a:cubicBezTo>
                    <a:pt x="353" y="1262"/>
                    <a:pt x="351" y="1263"/>
                    <a:pt x="348" y="1263"/>
                  </a:cubicBezTo>
                  <a:cubicBezTo>
                    <a:pt x="342" y="1264"/>
                    <a:pt x="335" y="1265"/>
                    <a:pt x="329" y="1266"/>
                  </a:cubicBezTo>
                  <a:cubicBezTo>
                    <a:pt x="325" y="1267"/>
                    <a:pt x="322" y="1267"/>
                    <a:pt x="318" y="1268"/>
                  </a:cubicBezTo>
                  <a:cubicBezTo>
                    <a:pt x="317" y="1268"/>
                    <a:pt x="315" y="1268"/>
                    <a:pt x="314" y="1268"/>
                  </a:cubicBezTo>
                  <a:cubicBezTo>
                    <a:pt x="309" y="1269"/>
                    <a:pt x="304" y="1269"/>
                    <a:pt x="300" y="1269"/>
                  </a:cubicBezTo>
                  <a:cubicBezTo>
                    <a:pt x="297" y="1269"/>
                    <a:pt x="295" y="1270"/>
                    <a:pt x="292" y="1270"/>
                  </a:cubicBezTo>
                  <a:cubicBezTo>
                    <a:pt x="284" y="1270"/>
                    <a:pt x="276" y="1270"/>
                    <a:pt x="268" y="1269"/>
                  </a:cubicBezTo>
                  <a:cubicBezTo>
                    <a:pt x="266" y="1269"/>
                    <a:pt x="264" y="1269"/>
                    <a:pt x="262" y="1269"/>
                  </a:cubicBezTo>
                  <a:cubicBezTo>
                    <a:pt x="238" y="1267"/>
                    <a:pt x="215" y="1262"/>
                    <a:pt x="193" y="1254"/>
                  </a:cubicBezTo>
                  <a:cubicBezTo>
                    <a:pt x="183" y="1250"/>
                    <a:pt x="172" y="1245"/>
                    <a:pt x="162" y="1239"/>
                  </a:cubicBezTo>
                  <a:cubicBezTo>
                    <a:pt x="145" y="1229"/>
                    <a:pt x="129" y="1216"/>
                    <a:pt x="115" y="1202"/>
                  </a:cubicBezTo>
                  <a:cubicBezTo>
                    <a:pt x="94" y="1180"/>
                    <a:pt x="75" y="1154"/>
                    <a:pt x="61" y="1122"/>
                  </a:cubicBezTo>
                  <a:cubicBezTo>
                    <a:pt x="37" y="1070"/>
                    <a:pt x="25" y="1006"/>
                    <a:pt x="25" y="932"/>
                  </a:cubicBezTo>
                  <a:cubicBezTo>
                    <a:pt x="25" y="859"/>
                    <a:pt x="37" y="780"/>
                    <a:pt x="62" y="698"/>
                  </a:cubicBezTo>
                  <a:cubicBezTo>
                    <a:pt x="86" y="616"/>
                    <a:pt x="121" y="534"/>
                    <a:pt x="167" y="456"/>
                  </a:cubicBezTo>
                  <a:cubicBezTo>
                    <a:pt x="212" y="377"/>
                    <a:pt x="265" y="305"/>
                    <a:pt x="324" y="243"/>
                  </a:cubicBezTo>
                  <a:cubicBezTo>
                    <a:pt x="383" y="181"/>
                    <a:pt x="445" y="131"/>
                    <a:pt x="509" y="94"/>
                  </a:cubicBezTo>
                  <a:cubicBezTo>
                    <a:pt x="572" y="58"/>
                    <a:pt x="633" y="36"/>
                    <a:pt x="691" y="31"/>
                  </a:cubicBezTo>
                  <a:close/>
                  <a:moveTo>
                    <a:pt x="699" y="1073"/>
                  </a:moveTo>
                  <a:cubicBezTo>
                    <a:pt x="759" y="1009"/>
                    <a:pt x="813" y="936"/>
                    <a:pt x="860" y="856"/>
                  </a:cubicBezTo>
                  <a:cubicBezTo>
                    <a:pt x="906" y="775"/>
                    <a:pt x="942" y="692"/>
                    <a:pt x="967" y="608"/>
                  </a:cubicBezTo>
                  <a:cubicBezTo>
                    <a:pt x="992" y="524"/>
                    <a:pt x="1005" y="443"/>
                    <a:pt x="1005" y="367"/>
                  </a:cubicBezTo>
                  <a:cubicBezTo>
                    <a:pt x="1005" y="290"/>
                    <a:pt x="992" y="222"/>
                    <a:pt x="967" y="166"/>
                  </a:cubicBezTo>
                  <a:cubicBezTo>
                    <a:pt x="941" y="109"/>
                    <a:pt x="904" y="66"/>
                    <a:pt x="855" y="39"/>
                  </a:cubicBezTo>
                  <a:cubicBezTo>
                    <a:pt x="807" y="11"/>
                    <a:pt x="751" y="0"/>
                    <a:pt x="689" y="6"/>
                  </a:cubicBezTo>
                  <a:cubicBezTo>
                    <a:pt x="628" y="12"/>
                    <a:pt x="563" y="35"/>
                    <a:pt x="496" y="73"/>
                  </a:cubicBezTo>
                  <a:cubicBezTo>
                    <a:pt x="430" y="111"/>
                    <a:pt x="366" y="162"/>
                    <a:pt x="306" y="226"/>
                  </a:cubicBezTo>
                  <a:cubicBezTo>
                    <a:pt x="246" y="290"/>
                    <a:pt x="192" y="363"/>
                    <a:pt x="145" y="443"/>
                  </a:cubicBezTo>
                  <a:cubicBezTo>
                    <a:pt x="99" y="524"/>
                    <a:pt x="63" y="607"/>
                    <a:pt x="38" y="691"/>
                  </a:cubicBezTo>
                  <a:cubicBezTo>
                    <a:pt x="13" y="775"/>
                    <a:pt x="0" y="856"/>
                    <a:pt x="0" y="932"/>
                  </a:cubicBezTo>
                  <a:cubicBezTo>
                    <a:pt x="0" y="1009"/>
                    <a:pt x="13" y="1077"/>
                    <a:pt x="38" y="1133"/>
                  </a:cubicBezTo>
                  <a:cubicBezTo>
                    <a:pt x="64" y="1190"/>
                    <a:pt x="102" y="1233"/>
                    <a:pt x="150" y="1261"/>
                  </a:cubicBezTo>
                  <a:cubicBezTo>
                    <a:pt x="189" y="1283"/>
                    <a:pt x="234" y="1295"/>
                    <a:pt x="283" y="1295"/>
                  </a:cubicBezTo>
                  <a:cubicBezTo>
                    <a:pt x="294" y="1295"/>
                    <a:pt x="305" y="1294"/>
                    <a:pt x="316" y="1293"/>
                  </a:cubicBezTo>
                  <a:cubicBezTo>
                    <a:pt x="378" y="1287"/>
                    <a:pt x="442" y="1265"/>
                    <a:pt x="509" y="1226"/>
                  </a:cubicBezTo>
                  <a:cubicBezTo>
                    <a:pt x="575" y="1188"/>
                    <a:pt x="639" y="1137"/>
                    <a:pt x="699" y="107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8093075" y="5083278"/>
              <a:ext cx="39688" cy="125413"/>
            </a:xfrm>
            <a:custGeom>
              <a:rect b="b" l="l" r="r" t="t"/>
              <a:pathLst>
                <a:path extrusionOk="0" h="403" w="128">
                  <a:moveTo>
                    <a:pt x="98" y="41"/>
                  </a:moveTo>
                  <a:cubicBezTo>
                    <a:pt x="96" y="41"/>
                    <a:pt x="94" y="40"/>
                    <a:pt x="93" y="39"/>
                  </a:cubicBezTo>
                  <a:lnTo>
                    <a:pt x="2" y="388"/>
                  </a:lnTo>
                  <a:cubicBezTo>
                    <a:pt x="0" y="394"/>
                    <a:pt x="4" y="401"/>
                    <a:pt x="11" y="403"/>
                  </a:cubicBezTo>
                  <a:cubicBezTo>
                    <a:pt x="12" y="403"/>
                    <a:pt x="13" y="403"/>
                    <a:pt x="14" y="403"/>
                  </a:cubicBezTo>
                  <a:cubicBezTo>
                    <a:pt x="19" y="403"/>
                    <a:pt x="25" y="399"/>
                    <a:pt x="26" y="394"/>
                  </a:cubicBezTo>
                  <a:lnTo>
                    <a:pt x="128" y="0"/>
                  </a:lnTo>
                  <a:lnTo>
                    <a:pt x="109" y="35"/>
                  </a:lnTo>
                  <a:cubicBezTo>
                    <a:pt x="107" y="39"/>
                    <a:pt x="102" y="41"/>
                    <a:pt x="98" y="4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8140700" y="5008665"/>
              <a:ext cx="9525" cy="15875"/>
            </a:xfrm>
            <a:custGeom>
              <a:rect b="b" l="l" r="r" t="t"/>
              <a:pathLst>
                <a:path extrusionOk="0" h="51" w="31">
                  <a:moveTo>
                    <a:pt x="31" y="6"/>
                  </a:moveTo>
                  <a:cubicBezTo>
                    <a:pt x="29" y="4"/>
                    <a:pt x="27" y="3"/>
                    <a:pt x="25" y="2"/>
                  </a:cubicBezTo>
                  <a:cubicBezTo>
                    <a:pt x="18" y="0"/>
                    <a:pt x="12" y="4"/>
                    <a:pt x="10" y="11"/>
                  </a:cubicBezTo>
                  <a:lnTo>
                    <a:pt x="0" y="50"/>
                  </a:lnTo>
                  <a:lnTo>
                    <a:pt x="5" y="51"/>
                  </a:lnTo>
                  <a:lnTo>
                    <a:pt x="31" y="6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8042275" y="5002315"/>
              <a:ext cx="100013" cy="58738"/>
            </a:xfrm>
            <a:custGeom>
              <a:rect b="b" l="l" r="r" t="t"/>
              <a:pathLst>
                <a:path extrusionOk="0" h="186" w="314">
                  <a:moveTo>
                    <a:pt x="45" y="8"/>
                  </a:moveTo>
                  <a:lnTo>
                    <a:pt x="1" y="100"/>
                  </a:lnTo>
                  <a:cubicBezTo>
                    <a:pt x="0" y="104"/>
                    <a:pt x="0" y="108"/>
                    <a:pt x="1" y="111"/>
                  </a:cubicBezTo>
                  <a:cubicBezTo>
                    <a:pt x="3" y="114"/>
                    <a:pt x="6" y="117"/>
                    <a:pt x="9" y="118"/>
                  </a:cubicBezTo>
                  <a:lnTo>
                    <a:pt x="249" y="186"/>
                  </a:lnTo>
                  <a:lnTo>
                    <a:pt x="262" y="164"/>
                  </a:lnTo>
                  <a:lnTo>
                    <a:pt x="30" y="98"/>
                  </a:lnTo>
                  <a:lnTo>
                    <a:pt x="63" y="29"/>
                  </a:lnTo>
                  <a:lnTo>
                    <a:pt x="301" y="96"/>
                  </a:lnTo>
                  <a:lnTo>
                    <a:pt x="314" y="74"/>
                  </a:lnTo>
                  <a:lnTo>
                    <a:pt x="309" y="73"/>
                  </a:lnTo>
                  <a:lnTo>
                    <a:pt x="60" y="2"/>
                  </a:lnTo>
                  <a:cubicBezTo>
                    <a:pt x="53" y="0"/>
                    <a:pt x="47" y="3"/>
                    <a:pt x="45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8142288" y="5034065"/>
              <a:ext cx="19050" cy="33338"/>
            </a:xfrm>
            <a:custGeom>
              <a:rect b="b" l="l" r="r" t="t"/>
              <a:pathLst>
                <a:path extrusionOk="0" h="105" w="60">
                  <a:moveTo>
                    <a:pt x="1" y="105"/>
                  </a:moveTo>
                  <a:cubicBezTo>
                    <a:pt x="2" y="105"/>
                    <a:pt x="3" y="105"/>
                    <a:pt x="4" y="105"/>
                  </a:cubicBezTo>
                  <a:cubicBezTo>
                    <a:pt x="9" y="105"/>
                    <a:pt x="13" y="102"/>
                    <a:pt x="15" y="98"/>
                  </a:cubicBezTo>
                  <a:lnTo>
                    <a:pt x="59" y="6"/>
                  </a:lnTo>
                  <a:cubicBezTo>
                    <a:pt x="60" y="4"/>
                    <a:pt x="60" y="2"/>
                    <a:pt x="60" y="0"/>
                  </a:cubicBezTo>
                  <a:lnTo>
                    <a:pt x="0" y="104"/>
                  </a:lnTo>
                  <a:lnTo>
                    <a:pt x="1" y="10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8107363" y="4884840"/>
              <a:ext cx="133350" cy="211138"/>
            </a:xfrm>
            <a:custGeom>
              <a:rect b="b" l="l" r="r" t="t"/>
              <a:pathLst>
                <a:path extrusionOk="0" h="668" w="421">
                  <a:moveTo>
                    <a:pt x="45" y="638"/>
                  </a:moveTo>
                  <a:lnTo>
                    <a:pt x="30" y="629"/>
                  </a:lnTo>
                  <a:lnTo>
                    <a:pt x="375" y="31"/>
                  </a:lnTo>
                  <a:lnTo>
                    <a:pt x="391" y="40"/>
                  </a:lnTo>
                  <a:lnTo>
                    <a:pt x="45" y="638"/>
                  </a:lnTo>
                  <a:close/>
                  <a:moveTo>
                    <a:pt x="95" y="466"/>
                  </a:moveTo>
                  <a:lnTo>
                    <a:pt x="56" y="534"/>
                  </a:lnTo>
                  <a:lnTo>
                    <a:pt x="43" y="556"/>
                  </a:lnTo>
                  <a:lnTo>
                    <a:pt x="2" y="627"/>
                  </a:lnTo>
                  <a:cubicBezTo>
                    <a:pt x="0" y="630"/>
                    <a:pt x="0" y="634"/>
                    <a:pt x="0" y="637"/>
                  </a:cubicBezTo>
                  <a:cubicBezTo>
                    <a:pt x="1" y="640"/>
                    <a:pt x="3" y="643"/>
                    <a:pt x="6" y="645"/>
                  </a:cubicBezTo>
                  <a:lnTo>
                    <a:pt x="44" y="666"/>
                  </a:lnTo>
                  <a:cubicBezTo>
                    <a:pt x="44" y="666"/>
                    <a:pt x="44" y="666"/>
                    <a:pt x="45" y="666"/>
                  </a:cubicBezTo>
                  <a:cubicBezTo>
                    <a:pt x="46" y="667"/>
                    <a:pt x="48" y="668"/>
                    <a:pt x="50" y="668"/>
                  </a:cubicBezTo>
                  <a:cubicBezTo>
                    <a:pt x="54" y="668"/>
                    <a:pt x="59" y="666"/>
                    <a:pt x="61" y="662"/>
                  </a:cubicBezTo>
                  <a:lnTo>
                    <a:pt x="80" y="627"/>
                  </a:lnTo>
                  <a:lnTo>
                    <a:pt x="111" y="575"/>
                  </a:lnTo>
                  <a:lnTo>
                    <a:pt x="171" y="471"/>
                  </a:lnTo>
                  <a:lnTo>
                    <a:pt x="419" y="42"/>
                  </a:lnTo>
                  <a:cubicBezTo>
                    <a:pt x="420" y="39"/>
                    <a:pt x="421" y="36"/>
                    <a:pt x="420" y="32"/>
                  </a:cubicBezTo>
                  <a:cubicBezTo>
                    <a:pt x="419" y="29"/>
                    <a:pt x="417" y="26"/>
                    <a:pt x="414" y="25"/>
                  </a:cubicBezTo>
                  <a:lnTo>
                    <a:pt x="377" y="3"/>
                  </a:lnTo>
                  <a:cubicBezTo>
                    <a:pt x="371" y="0"/>
                    <a:pt x="363" y="2"/>
                    <a:pt x="360" y="8"/>
                  </a:cubicBezTo>
                  <a:lnTo>
                    <a:pt x="134" y="399"/>
                  </a:lnTo>
                  <a:lnTo>
                    <a:pt x="108" y="444"/>
                  </a:lnTo>
                  <a:lnTo>
                    <a:pt x="95" y="466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17"/>
          <p:cNvGrpSpPr/>
          <p:nvPr/>
        </p:nvGrpSpPr>
        <p:grpSpPr>
          <a:xfrm>
            <a:off x="4389489" y="3529364"/>
            <a:ext cx="477581" cy="326613"/>
            <a:chOff x="3836987" y="4841977"/>
            <a:chExt cx="522289" cy="357189"/>
          </a:xfrm>
        </p:grpSpPr>
        <p:sp>
          <p:nvSpPr>
            <p:cNvPr id="1457" name="Google Shape;1457;p17"/>
            <p:cNvSpPr/>
            <p:nvPr/>
          </p:nvSpPr>
          <p:spPr>
            <a:xfrm>
              <a:off x="3989388" y="5018190"/>
              <a:ext cx="4763" cy="0"/>
            </a:xfrm>
            <a:custGeom>
              <a:rect b="b" l="l" r="r" t="t"/>
              <a:pathLst>
                <a:path extrusionOk="0" h="2" w="15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4000500" y="5019777"/>
              <a:ext cx="7938" cy="0"/>
            </a:xfrm>
            <a:custGeom>
              <a:rect b="b" l="l" r="r" t="t"/>
              <a:pathLst>
                <a:path extrusionOk="0" h="2" w="24">
                  <a:moveTo>
                    <a:pt x="24" y="0"/>
                  </a:moveTo>
                  <a:cubicBezTo>
                    <a:pt x="16" y="0"/>
                    <a:pt x="8" y="0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4135437" y="498326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4025900" y="5019777"/>
              <a:ext cx="12700" cy="1587"/>
            </a:xfrm>
            <a:custGeom>
              <a:rect b="b" l="l" r="r" t="t"/>
              <a:pathLst>
                <a:path extrusionOk="0" h="1" w="40">
                  <a:moveTo>
                    <a:pt x="40" y="0"/>
                  </a:moveTo>
                  <a:cubicBezTo>
                    <a:pt x="27" y="1"/>
                    <a:pt x="14" y="1"/>
                    <a:pt x="0" y="1"/>
                  </a:cubicBezTo>
                  <a:cubicBezTo>
                    <a:pt x="14" y="1"/>
                    <a:pt x="27" y="1"/>
                    <a:pt x="4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4040187" y="5019777"/>
              <a:ext cx="11113" cy="0"/>
            </a:xfrm>
            <a:custGeom>
              <a:rect b="b" l="l" r="r" t="t"/>
              <a:pathLst>
                <a:path extrusionOk="0" h="3" w="32">
                  <a:moveTo>
                    <a:pt x="32" y="0"/>
                  </a:moveTo>
                  <a:cubicBezTo>
                    <a:pt x="22" y="0"/>
                    <a:pt x="11" y="0"/>
                    <a:pt x="0" y="0"/>
                  </a:cubicBezTo>
                  <a:cubicBezTo>
                    <a:pt x="11" y="0"/>
                    <a:pt x="22" y="0"/>
                    <a:pt x="3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4064000" y="5015015"/>
              <a:ext cx="9525" cy="3175"/>
            </a:xfrm>
            <a:custGeom>
              <a:rect b="b" l="l" r="r" t="t"/>
              <a:pathLst>
                <a:path extrusionOk="0" h="7" w="33">
                  <a:moveTo>
                    <a:pt x="33" y="0"/>
                  </a:moveTo>
                  <a:cubicBezTo>
                    <a:pt x="23" y="3"/>
                    <a:pt x="11" y="5"/>
                    <a:pt x="0" y="7"/>
                  </a:cubicBezTo>
                  <a:cubicBezTo>
                    <a:pt x="11" y="5"/>
                    <a:pt x="22" y="3"/>
                    <a:pt x="3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4013200" y="5019777"/>
              <a:ext cx="12700" cy="1587"/>
            </a:xfrm>
            <a:custGeom>
              <a:rect b="b" l="l" r="r" t="t"/>
              <a:pathLst>
                <a:path extrusionOk="0" h="1" w="40">
                  <a:moveTo>
                    <a:pt x="0" y="0"/>
                  </a:moveTo>
                  <a:cubicBezTo>
                    <a:pt x="13" y="1"/>
                    <a:pt x="27" y="1"/>
                    <a:pt x="40" y="1"/>
                  </a:cubicBezTo>
                  <a:cubicBezTo>
                    <a:pt x="27" y="1"/>
                    <a:pt x="13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4051300" y="5018190"/>
              <a:ext cx="11113" cy="1587"/>
            </a:xfrm>
            <a:custGeom>
              <a:rect b="b" l="l" r="r" t="t"/>
              <a:pathLst>
                <a:path extrusionOk="0" h="5" w="34">
                  <a:moveTo>
                    <a:pt x="34" y="0"/>
                  </a:moveTo>
                  <a:cubicBezTo>
                    <a:pt x="23" y="2"/>
                    <a:pt x="11" y="3"/>
                    <a:pt x="0" y="5"/>
                  </a:cubicBezTo>
                  <a:cubicBezTo>
                    <a:pt x="11" y="3"/>
                    <a:pt x="23" y="2"/>
                    <a:pt x="3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3908425" y="4956277"/>
              <a:ext cx="34925" cy="22225"/>
            </a:xfrm>
            <a:custGeom>
              <a:rect b="b" l="l" r="r" t="t"/>
              <a:pathLst>
                <a:path extrusionOk="0" h="75" w="112">
                  <a:moveTo>
                    <a:pt x="112" y="0"/>
                  </a:moveTo>
                  <a:lnTo>
                    <a:pt x="62" y="0"/>
                  </a:lnTo>
                  <a:cubicBezTo>
                    <a:pt x="40" y="14"/>
                    <a:pt x="18" y="32"/>
                    <a:pt x="0" y="53"/>
                  </a:cubicBezTo>
                  <a:cubicBezTo>
                    <a:pt x="4" y="60"/>
                    <a:pt x="9" y="68"/>
                    <a:pt x="15" y="75"/>
                  </a:cubicBezTo>
                  <a:cubicBezTo>
                    <a:pt x="41" y="41"/>
                    <a:pt x="79" y="16"/>
                    <a:pt x="11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3902075" y="495151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3902075" y="4943577"/>
              <a:ext cx="1588" cy="3175"/>
            </a:xfrm>
            <a:custGeom>
              <a:rect b="b" l="l" r="r" t="t"/>
              <a:pathLst>
                <a:path extrusionOk="0" h="8" w="2">
                  <a:moveTo>
                    <a:pt x="2" y="0"/>
                  </a:moveTo>
                  <a:cubicBezTo>
                    <a:pt x="1" y="2"/>
                    <a:pt x="1" y="5"/>
                    <a:pt x="0" y="8"/>
                  </a:cubicBezTo>
                  <a:cubicBezTo>
                    <a:pt x="1" y="5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3921125" y="4911827"/>
              <a:ext cx="3175" cy="3175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cubicBezTo>
                    <a:pt x="4" y="6"/>
                    <a:pt x="7" y="3"/>
                    <a:pt x="10" y="0"/>
                  </a:cubicBezTo>
                  <a:cubicBezTo>
                    <a:pt x="7" y="3"/>
                    <a:pt x="3" y="6"/>
                    <a:pt x="0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3903662" y="4935640"/>
              <a:ext cx="1588" cy="4762"/>
            </a:xfrm>
            <a:custGeom>
              <a:rect b="b" l="l" r="r" t="t"/>
              <a:pathLst>
                <a:path extrusionOk="0" h="13" w="5">
                  <a:moveTo>
                    <a:pt x="5" y="0"/>
                  </a:moveTo>
                  <a:cubicBezTo>
                    <a:pt x="3" y="4"/>
                    <a:pt x="2" y="9"/>
                    <a:pt x="0" y="13"/>
                  </a:cubicBezTo>
                  <a:cubicBezTo>
                    <a:pt x="2" y="9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3906837" y="4929290"/>
              <a:ext cx="1588" cy="4762"/>
            </a:xfrm>
            <a:custGeom>
              <a:rect b="b" l="l" r="r" t="t"/>
              <a:pathLst>
                <a:path extrusionOk="0" h="14" w="8">
                  <a:moveTo>
                    <a:pt x="8" y="0"/>
                  </a:moveTo>
                  <a:cubicBezTo>
                    <a:pt x="5" y="5"/>
                    <a:pt x="3" y="10"/>
                    <a:pt x="0" y="14"/>
                  </a:cubicBezTo>
                  <a:cubicBezTo>
                    <a:pt x="3" y="10"/>
                    <a:pt x="5" y="5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3914775" y="4918177"/>
              <a:ext cx="3175" cy="3175"/>
            </a:xfrm>
            <a:custGeom>
              <a:rect b="b" l="l" r="r" t="t"/>
              <a:pathLst>
                <a:path extrusionOk="0" h="9" w="9">
                  <a:moveTo>
                    <a:pt x="9" y="0"/>
                  </a:moveTo>
                  <a:cubicBezTo>
                    <a:pt x="6" y="3"/>
                    <a:pt x="3" y="6"/>
                    <a:pt x="0" y="9"/>
                  </a:cubicBezTo>
                  <a:cubicBezTo>
                    <a:pt x="3" y="6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3937000" y="4881665"/>
              <a:ext cx="106363" cy="22225"/>
            </a:xfrm>
            <a:custGeom>
              <a:rect b="b" l="l" r="r" t="t"/>
              <a:pathLst>
                <a:path extrusionOk="0" h="66" w="334">
                  <a:moveTo>
                    <a:pt x="334" y="2"/>
                  </a:moveTo>
                  <a:cubicBezTo>
                    <a:pt x="316" y="1"/>
                    <a:pt x="299" y="0"/>
                    <a:pt x="281" y="0"/>
                  </a:cubicBezTo>
                  <a:cubicBezTo>
                    <a:pt x="175" y="0"/>
                    <a:pt x="75" y="23"/>
                    <a:pt x="0" y="66"/>
                  </a:cubicBezTo>
                  <a:cubicBezTo>
                    <a:pt x="76" y="23"/>
                    <a:pt x="179" y="0"/>
                    <a:pt x="282" y="0"/>
                  </a:cubicBezTo>
                  <a:cubicBezTo>
                    <a:pt x="299" y="0"/>
                    <a:pt x="316" y="1"/>
                    <a:pt x="334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4148137" y="4941990"/>
              <a:ext cx="1588" cy="9525"/>
            </a:xfrm>
            <a:custGeom>
              <a:rect b="b" l="l" r="r" t="t"/>
              <a:pathLst>
                <a:path extrusionOk="0" h="32" w="5">
                  <a:moveTo>
                    <a:pt x="5" y="32"/>
                  </a:moveTo>
                  <a:cubicBezTo>
                    <a:pt x="5" y="21"/>
                    <a:pt x="3" y="10"/>
                    <a:pt x="0" y="0"/>
                  </a:cubicBezTo>
                  <a:cubicBezTo>
                    <a:pt x="3" y="10"/>
                    <a:pt x="4" y="21"/>
                    <a:pt x="5" y="3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4010025" y="4929290"/>
              <a:ext cx="134938" cy="49212"/>
            </a:xfrm>
            <a:custGeom>
              <a:rect b="b" l="l" r="r" t="t"/>
              <a:pathLst>
                <a:path extrusionOk="0" h="157" w="429">
                  <a:moveTo>
                    <a:pt x="277" y="38"/>
                  </a:moveTo>
                  <a:cubicBezTo>
                    <a:pt x="210" y="13"/>
                    <a:pt x="137" y="1"/>
                    <a:pt x="53" y="0"/>
                  </a:cubicBezTo>
                  <a:lnTo>
                    <a:pt x="53" y="0"/>
                  </a:lnTo>
                  <a:lnTo>
                    <a:pt x="42" y="0"/>
                  </a:lnTo>
                  <a:cubicBezTo>
                    <a:pt x="34" y="0"/>
                    <a:pt x="26" y="1"/>
                    <a:pt x="18" y="2"/>
                  </a:cubicBezTo>
                  <a:cubicBezTo>
                    <a:pt x="11" y="10"/>
                    <a:pt x="5" y="19"/>
                    <a:pt x="0" y="28"/>
                  </a:cubicBezTo>
                  <a:cubicBezTo>
                    <a:pt x="14" y="27"/>
                    <a:pt x="28" y="25"/>
                    <a:pt x="43" y="25"/>
                  </a:cubicBezTo>
                  <a:lnTo>
                    <a:pt x="53" y="25"/>
                  </a:lnTo>
                  <a:cubicBezTo>
                    <a:pt x="134" y="26"/>
                    <a:pt x="204" y="37"/>
                    <a:pt x="268" y="61"/>
                  </a:cubicBezTo>
                  <a:cubicBezTo>
                    <a:pt x="303" y="74"/>
                    <a:pt x="373" y="105"/>
                    <a:pt x="415" y="157"/>
                  </a:cubicBezTo>
                  <a:cubicBezTo>
                    <a:pt x="420" y="150"/>
                    <a:pt x="425" y="143"/>
                    <a:pt x="429" y="136"/>
                  </a:cubicBezTo>
                  <a:cubicBezTo>
                    <a:pt x="383" y="82"/>
                    <a:pt x="313" y="51"/>
                    <a:pt x="277" y="3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3927475" y="4908652"/>
              <a:ext cx="3175" cy="1587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cubicBezTo>
                    <a:pt x="2" y="3"/>
                    <a:pt x="5" y="1"/>
                    <a:pt x="7" y="0"/>
                  </a:cubicBezTo>
                  <a:cubicBezTo>
                    <a:pt x="5" y="1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4140200" y="4924527"/>
              <a:ext cx="1588" cy="3175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cubicBezTo>
                    <a:pt x="2" y="3"/>
                    <a:pt x="5" y="7"/>
                    <a:pt x="7" y="10"/>
                  </a:cubicBezTo>
                  <a:cubicBezTo>
                    <a:pt x="5" y="7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4094162" y="4894365"/>
              <a:ext cx="1588" cy="0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910012" y="4922940"/>
              <a:ext cx="3175" cy="4762"/>
            </a:xfrm>
            <a:custGeom>
              <a:rect b="b" l="l" r="r" t="t"/>
              <a:pathLst>
                <a:path extrusionOk="0" h="15" w="12">
                  <a:moveTo>
                    <a:pt x="0" y="15"/>
                  </a:moveTo>
                  <a:cubicBezTo>
                    <a:pt x="4" y="9"/>
                    <a:pt x="8" y="4"/>
                    <a:pt x="12" y="0"/>
                  </a:cubicBezTo>
                  <a:cubicBezTo>
                    <a:pt x="8" y="4"/>
                    <a:pt x="4" y="9"/>
                    <a:pt x="0" y="1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4044950" y="4883252"/>
              <a:ext cx="15875" cy="1587"/>
            </a:xfrm>
            <a:custGeom>
              <a:rect b="b" l="l" r="r" t="t"/>
              <a:pathLst>
                <a:path extrusionOk="0" h="6" w="50">
                  <a:moveTo>
                    <a:pt x="50" y="6"/>
                  </a:moveTo>
                  <a:cubicBezTo>
                    <a:pt x="34" y="3"/>
                    <a:pt x="17" y="1"/>
                    <a:pt x="0" y="0"/>
                  </a:cubicBezTo>
                  <a:cubicBezTo>
                    <a:pt x="17" y="1"/>
                    <a:pt x="33" y="3"/>
                    <a:pt x="5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4060825" y="4884840"/>
              <a:ext cx="15875" cy="3175"/>
            </a:xfrm>
            <a:custGeom>
              <a:rect b="b" l="l" r="r" t="t"/>
              <a:pathLst>
                <a:path extrusionOk="0" h="11" w="51">
                  <a:moveTo>
                    <a:pt x="51" y="11"/>
                  </a:moveTo>
                  <a:cubicBezTo>
                    <a:pt x="35" y="6"/>
                    <a:pt x="18" y="3"/>
                    <a:pt x="0" y="0"/>
                  </a:cubicBezTo>
                  <a:cubicBezTo>
                    <a:pt x="18" y="3"/>
                    <a:pt x="35" y="6"/>
                    <a:pt x="51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4078287" y="4889602"/>
              <a:ext cx="14288" cy="3175"/>
            </a:xfrm>
            <a:custGeom>
              <a:rect b="b" l="l" r="r" t="t"/>
              <a:pathLst>
                <a:path extrusionOk="0" h="14" w="44">
                  <a:moveTo>
                    <a:pt x="44" y="14"/>
                  </a:moveTo>
                  <a:cubicBezTo>
                    <a:pt x="30" y="9"/>
                    <a:pt x="15" y="4"/>
                    <a:pt x="0" y="0"/>
                  </a:cubicBezTo>
                  <a:cubicBezTo>
                    <a:pt x="15" y="4"/>
                    <a:pt x="30" y="9"/>
                    <a:pt x="44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4102100" y="4897540"/>
              <a:ext cx="36513" cy="25400"/>
            </a:xfrm>
            <a:custGeom>
              <a:rect b="b" l="l" r="r" t="t"/>
              <a:pathLst>
                <a:path extrusionOk="0" h="80" w="113">
                  <a:moveTo>
                    <a:pt x="113" y="80"/>
                  </a:moveTo>
                  <a:cubicBezTo>
                    <a:pt x="94" y="58"/>
                    <a:pt x="69" y="37"/>
                    <a:pt x="38" y="19"/>
                  </a:cubicBezTo>
                  <a:cubicBezTo>
                    <a:pt x="26" y="12"/>
                    <a:pt x="13" y="6"/>
                    <a:pt x="0" y="0"/>
                  </a:cubicBezTo>
                  <a:cubicBezTo>
                    <a:pt x="33" y="16"/>
                    <a:pt x="80" y="42"/>
                    <a:pt x="113" y="8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4146550" y="4935640"/>
              <a:ext cx="1588" cy="3175"/>
            </a:xfrm>
            <a:custGeom>
              <a:rect b="b" l="l" r="r" t="t"/>
              <a:pathLst>
                <a:path extrusionOk="0" h="10" w="4">
                  <a:moveTo>
                    <a:pt x="4" y="10"/>
                  </a:moveTo>
                  <a:cubicBezTo>
                    <a:pt x="3" y="7"/>
                    <a:pt x="1" y="3"/>
                    <a:pt x="0" y="0"/>
                  </a:cubicBezTo>
                  <a:cubicBezTo>
                    <a:pt x="1" y="3"/>
                    <a:pt x="3" y="7"/>
                    <a:pt x="4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4143375" y="4929290"/>
              <a:ext cx="1588" cy="3175"/>
            </a:xfrm>
            <a:custGeom>
              <a:rect b="b" l="l" r="r" t="t"/>
              <a:pathLst>
                <a:path extrusionOk="0" h="10" w="6">
                  <a:moveTo>
                    <a:pt x="6" y="10"/>
                  </a:moveTo>
                  <a:cubicBezTo>
                    <a:pt x="4" y="7"/>
                    <a:pt x="2" y="4"/>
                    <a:pt x="0" y="0"/>
                  </a:cubicBezTo>
                  <a:cubicBezTo>
                    <a:pt x="2" y="4"/>
                    <a:pt x="4" y="7"/>
                    <a:pt x="6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3836987" y="4954690"/>
              <a:ext cx="269875" cy="161925"/>
            </a:xfrm>
            <a:custGeom>
              <a:rect b="b" l="l" r="r" t="t"/>
              <a:pathLst>
                <a:path extrusionOk="0" h="516" w="858">
                  <a:moveTo>
                    <a:pt x="849" y="469"/>
                  </a:moveTo>
                  <a:lnTo>
                    <a:pt x="849" y="459"/>
                  </a:lnTo>
                  <a:cubicBezTo>
                    <a:pt x="801" y="472"/>
                    <a:pt x="753" y="481"/>
                    <a:pt x="702" y="486"/>
                  </a:cubicBezTo>
                  <a:cubicBezTo>
                    <a:pt x="555" y="500"/>
                    <a:pt x="415" y="484"/>
                    <a:pt x="288" y="439"/>
                  </a:cubicBezTo>
                  <a:cubicBezTo>
                    <a:pt x="195" y="404"/>
                    <a:pt x="129" y="361"/>
                    <a:pt x="80" y="305"/>
                  </a:cubicBezTo>
                  <a:cubicBezTo>
                    <a:pt x="45" y="262"/>
                    <a:pt x="29" y="223"/>
                    <a:pt x="25" y="176"/>
                  </a:cubicBezTo>
                  <a:lnTo>
                    <a:pt x="25" y="93"/>
                  </a:lnTo>
                  <a:cubicBezTo>
                    <a:pt x="10" y="63"/>
                    <a:pt x="2" y="32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177"/>
                  </a:lnTo>
                  <a:cubicBezTo>
                    <a:pt x="4" y="230"/>
                    <a:pt x="22" y="273"/>
                    <a:pt x="61" y="321"/>
                  </a:cubicBezTo>
                  <a:cubicBezTo>
                    <a:pt x="113" y="381"/>
                    <a:pt x="182" y="426"/>
                    <a:pt x="279" y="462"/>
                  </a:cubicBezTo>
                  <a:cubicBezTo>
                    <a:pt x="379" y="498"/>
                    <a:pt x="486" y="516"/>
                    <a:pt x="598" y="516"/>
                  </a:cubicBezTo>
                  <a:cubicBezTo>
                    <a:pt x="633" y="516"/>
                    <a:pt x="669" y="514"/>
                    <a:pt x="705" y="511"/>
                  </a:cubicBezTo>
                  <a:cubicBezTo>
                    <a:pt x="758" y="505"/>
                    <a:pt x="809" y="496"/>
                    <a:pt x="858" y="482"/>
                  </a:cubicBezTo>
                  <a:cubicBezTo>
                    <a:pt x="856" y="481"/>
                    <a:pt x="855" y="479"/>
                    <a:pt x="853" y="478"/>
                  </a:cubicBezTo>
                  <a:cubicBezTo>
                    <a:pt x="850" y="476"/>
                    <a:pt x="849" y="472"/>
                    <a:pt x="849" y="46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3876675" y="5019777"/>
              <a:ext cx="3175" cy="1587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cubicBezTo>
                    <a:pt x="3" y="2"/>
                    <a:pt x="7" y="5"/>
                    <a:pt x="10" y="7"/>
                  </a:cubicBezTo>
                  <a:cubicBezTo>
                    <a:pt x="7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4100512" y="5051527"/>
              <a:ext cx="3175" cy="0"/>
            </a:xfrm>
            <a:custGeom>
              <a:rect b="b" l="l" r="r" t="t"/>
              <a:pathLst>
                <a:path extrusionOk="0" h="3" w="12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3871912" y="5015015"/>
              <a:ext cx="0" cy="0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4051300" y="5059465"/>
              <a:ext cx="11113" cy="0"/>
            </a:xfrm>
            <a:custGeom>
              <a:rect b="b" l="l" r="r" t="t"/>
              <a:pathLst>
                <a:path extrusionOk="0" h="3" w="33">
                  <a:moveTo>
                    <a:pt x="33" y="0"/>
                  </a:moveTo>
                  <a:cubicBezTo>
                    <a:pt x="22" y="0"/>
                    <a:pt x="11" y="0"/>
                    <a:pt x="0" y="0"/>
                  </a:cubicBezTo>
                  <a:cubicBezTo>
                    <a:pt x="7" y="0"/>
                    <a:pt x="14" y="0"/>
                    <a:pt x="22" y="0"/>
                  </a:cubicBezTo>
                  <a:cubicBezTo>
                    <a:pt x="26" y="0"/>
                    <a:pt x="29" y="0"/>
                    <a:pt x="33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3924300" y="5043590"/>
              <a:ext cx="4763" cy="1587"/>
            </a:xfrm>
            <a:custGeom>
              <a:rect b="b" l="l" r="r" t="t"/>
              <a:pathLst>
                <a:path extrusionOk="0" h="6" w="16">
                  <a:moveTo>
                    <a:pt x="16" y="6"/>
                  </a:moveTo>
                  <a:cubicBezTo>
                    <a:pt x="11" y="4"/>
                    <a:pt x="5" y="2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8" y="3"/>
                    <a:pt x="12" y="4"/>
                    <a:pt x="16" y="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4010025" y="5061052"/>
              <a:ext cx="14288" cy="0"/>
            </a:xfrm>
            <a:custGeom>
              <a:rect b="b" l="l" r="r" t="t"/>
              <a:pathLst>
                <a:path extrusionOk="0" h="2" w="50">
                  <a:moveTo>
                    <a:pt x="50" y="0"/>
                  </a:moveTo>
                  <a:cubicBezTo>
                    <a:pt x="33" y="0"/>
                    <a:pt x="16" y="0"/>
                    <a:pt x="0" y="0"/>
                  </a:cubicBezTo>
                  <a:cubicBezTo>
                    <a:pt x="16" y="0"/>
                    <a:pt x="33" y="0"/>
                    <a:pt x="5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7"/>
            <p:cNvSpPr/>
            <p:nvPr/>
          </p:nvSpPr>
          <p:spPr>
            <a:xfrm>
              <a:off x="3881437" y="5022952"/>
              <a:ext cx="11113" cy="6350"/>
            </a:xfrm>
            <a:custGeom>
              <a:rect b="b" l="l" r="r" t="t"/>
              <a:pathLst>
                <a:path extrusionOk="0" h="22" w="36">
                  <a:moveTo>
                    <a:pt x="0" y="0"/>
                  </a:moveTo>
                  <a:cubicBezTo>
                    <a:pt x="11" y="8"/>
                    <a:pt x="23" y="15"/>
                    <a:pt x="36" y="22"/>
                  </a:cubicBezTo>
                  <a:cubicBezTo>
                    <a:pt x="23" y="15"/>
                    <a:pt x="11" y="8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4030662" y="5061052"/>
              <a:ext cx="12700" cy="0"/>
            </a:xfrm>
            <a:custGeom>
              <a:rect b="b" l="l" r="r" t="t"/>
              <a:pathLst>
                <a:path extrusionOk="0" h="1" w="42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28" y="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3973512" y="5056290"/>
              <a:ext cx="3175" cy="1587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3" y="0"/>
                    <a:pt x="7" y="1"/>
                    <a:pt x="10" y="1"/>
                  </a:cubicBezTo>
                  <a:cubicBezTo>
                    <a:pt x="7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3989387" y="5059465"/>
              <a:ext cx="17463" cy="1587"/>
            </a:xfrm>
            <a:custGeom>
              <a:rect b="b" l="l" r="r" t="t"/>
              <a:pathLst>
                <a:path extrusionOk="0" h="5" w="56">
                  <a:moveTo>
                    <a:pt x="0" y="0"/>
                  </a:moveTo>
                  <a:cubicBezTo>
                    <a:pt x="18" y="2"/>
                    <a:pt x="37" y="4"/>
                    <a:pt x="56" y="5"/>
                  </a:cubicBezTo>
                  <a:cubicBezTo>
                    <a:pt x="37" y="4"/>
                    <a:pt x="18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4078287" y="5056290"/>
              <a:ext cx="4763" cy="0"/>
            </a:xfrm>
            <a:custGeom>
              <a:rect b="b" l="l" r="r" t="t"/>
              <a:pathLst>
                <a:path extrusionOk="0" h="3" w="17">
                  <a:moveTo>
                    <a:pt x="0" y="0"/>
                  </a:moveTo>
                  <a:cubicBezTo>
                    <a:pt x="6" y="0"/>
                    <a:pt x="12" y="0"/>
                    <a:pt x="17" y="0"/>
                  </a:cubicBez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3894137" y="5029302"/>
              <a:ext cx="11113" cy="6350"/>
            </a:xfrm>
            <a:custGeom>
              <a:rect b="b" l="l" r="r" t="t"/>
              <a:pathLst>
                <a:path extrusionOk="0" h="20" w="39">
                  <a:moveTo>
                    <a:pt x="0" y="0"/>
                  </a:moveTo>
                  <a:cubicBezTo>
                    <a:pt x="12" y="7"/>
                    <a:pt x="26" y="14"/>
                    <a:pt x="39" y="20"/>
                  </a:cubicBezTo>
                  <a:cubicBezTo>
                    <a:pt x="26" y="14"/>
                    <a:pt x="13" y="7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3857625" y="5002315"/>
              <a:ext cx="1588" cy="0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3910012" y="5038827"/>
              <a:ext cx="7938" cy="3175"/>
            </a:xfrm>
            <a:custGeom>
              <a:rect b="b" l="l" r="r" t="t"/>
              <a:pathLst>
                <a:path extrusionOk="0" h="11" w="25">
                  <a:moveTo>
                    <a:pt x="0" y="0"/>
                  </a:moveTo>
                  <a:cubicBezTo>
                    <a:pt x="8" y="3"/>
                    <a:pt x="16" y="7"/>
                    <a:pt x="25" y="11"/>
                  </a:cubicBezTo>
                  <a:cubicBezTo>
                    <a:pt x="17" y="7"/>
                    <a:pt x="8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4206875" y="4953102"/>
              <a:ext cx="7938" cy="53975"/>
            </a:xfrm>
            <a:custGeom>
              <a:rect b="b" l="l" r="r" t="t"/>
              <a:pathLst>
                <a:path extrusionOk="0" h="170" w="27">
                  <a:moveTo>
                    <a:pt x="0" y="100"/>
                  </a:moveTo>
                  <a:cubicBezTo>
                    <a:pt x="1" y="99"/>
                    <a:pt x="1" y="98"/>
                    <a:pt x="2" y="97"/>
                  </a:cubicBezTo>
                  <a:lnTo>
                    <a:pt x="2" y="155"/>
                  </a:lnTo>
                  <a:lnTo>
                    <a:pt x="27" y="170"/>
                  </a:lnTo>
                  <a:lnTo>
                    <a:pt x="27" y="1"/>
                  </a:lnTo>
                  <a:cubicBezTo>
                    <a:pt x="27" y="1"/>
                    <a:pt x="27" y="1"/>
                    <a:pt x="27" y="0"/>
                  </a:cubicBezTo>
                  <a:cubicBezTo>
                    <a:pt x="26" y="34"/>
                    <a:pt x="17" y="68"/>
                    <a:pt x="0" y="10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4340225" y="5132490"/>
              <a:ext cx="1588" cy="0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4346575" y="5127727"/>
              <a:ext cx="1588" cy="1587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4322762" y="5138840"/>
              <a:ext cx="6350" cy="1587"/>
            </a:xfrm>
            <a:custGeom>
              <a:rect b="b" l="l" r="r" t="t"/>
              <a:pathLst>
                <a:path extrusionOk="0" h="7" w="20">
                  <a:moveTo>
                    <a:pt x="20" y="0"/>
                  </a:moveTo>
                  <a:cubicBezTo>
                    <a:pt x="14" y="3"/>
                    <a:pt x="7" y="5"/>
                    <a:pt x="0" y="7"/>
                  </a:cubicBezTo>
                  <a:cubicBezTo>
                    <a:pt x="5" y="5"/>
                    <a:pt x="10" y="4"/>
                    <a:pt x="15" y="2"/>
                  </a:cubicBezTo>
                  <a:cubicBezTo>
                    <a:pt x="17" y="2"/>
                    <a:pt x="18" y="1"/>
                    <a:pt x="2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4332287" y="5134077"/>
              <a:ext cx="6350" cy="3175"/>
            </a:xfrm>
            <a:custGeom>
              <a:rect b="b" l="l" r="r" t="t"/>
              <a:pathLst>
                <a:path extrusionOk="0" h="8" w="19">
                  <a:moveTo>
                    <a:pt x="0" y="8"/>
                  </a:moveTo>
                  <a:cubicBezTo>
                    <a:pt x="7" y="6"/>
                    <a:pt x="13" y="3"/>
                    <a:pt x="19" y="0"/>
                  </a:cubicBezTo>
                  <a:cubicBezTo>
                    <a:pt x="13" y="3"/>
                    <a:pt x="7" y="6"/>
                    <a:pt x="0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4284662" y="5143602"/>
              <a:ext cx="7938" cy="0"/>
            </a:xfrm>
            <a:custGeom>
              <a:rect b="b" l="l" r="r" t="t"/>
              <a:pathLst>
                <a:path extrusionOk="0" h="2" w="25">
                  <a:moveTo>
                    <a:pt x="25" y="0"/>
                  </a:moveTo>
                  <a:cubicBezTo>
                    <a:pt x="17" y="0"/>
                    <a:pt x="9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3" y="0"/>
                    <a:pt x="19" y="0"/>
                    <a:pt x="2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4295775" y="5143602"/>
              <a:ext cx="9525" cy="0"/>
            </a:xfrm>
            <a:custGeom>
              <a:rect b="b" l="l" r="r" t="t"/>
              <a:pathLst>
                <a:path extrusionOk="0" h="1" w="28">
                  <a:moveTo>
                    <a:pt x="2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2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4308475" y="5142015"/>
              <a:ext cx="9525" cy="1587"/>
            </a:xfrm>
            <a:custGeom>
              <a:rect b="b" l="l" r="r" t="t"/>
              <a:pathLst>
                <a:path extrusionOk="0" h="4" w="27">
                  <a:moveTo>
                    <a:pt x="0" y="4"/>
                  </a:moveTo>
                  <a:cubicBezTo>
                    <a:pt x="9" y="3"/>
                    <a:pt x="18" y="2"/>
                    <a:pt x="27" y="0"/>
                  </a:cubicBezTo>
                  <a:cubicBezTo>
                    <a:pt x="18" y="1"/>
                    <a:pt x="9" y="3"/>
                    <a:pt x="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4273550" y="5142015"/>
              <a:ext cx="6350" cy="1587"/>
            </a:xfrm>
            <a:custGeom>
              <a:rect b="b" l="l" r="r" t="t"/>
              <a:pathLst>
                <a:path extrusionOk="0" h="4" w="21">
                  <a:moveTo>
                    <a:pt x="0" y="0"/>
                  </a:moveTo>
                  <a:cubicBezTo>
                    <a:pt x="7" y="1"/>
                    <a:pt x="14" y="3"/>
                    <a:pt x="21" y="4"/>
                  </a:cubicBezTo>
                  <a:cubicBezTo>
                    <a:pt x="14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4103687" y="5049940"/>
              <a:ext cx="255589" cy="149226"/>
            </a:xfrm>
            <a:custGeom>
              <a:rect b="b" l="l" r="r" t="t"/>
              <a:pathLst>
                <a:path extrusionOk="0" h="473" w="811">
                  <a:moveTo>
                    <a:pt x="785" y="236"/>
                  </a:moveTo>
                  <a:cubicBezTo>
                    <a:pt x="785" y="236"/>
                    <a:pt x="786" y="235"/>
                    <a:pt x="787" y="235"/>
                  </a:cubicBezTo>
                  <a:lnTo>
                    <a:pt x="787" y="354"/>
                  </a:lnTo>
                  <a:cubicBezTo>
                    <a:pt x="782" y="388"/>
                    <a:pt x="754" y="414"/>
                    <a:pt x="701" y="433"/>
                  </a:cubicBezTo>
                  <a:cubicBezTo>
                    <a:pt x="662" y="446"/>
                    <a:pt x="626" y="450"/>
                    <a:pt x="581" y="447"/>
                  </a:cubicBezTo>
                  <a:cubicBezTo>
                    <a:pt x="538" y="443"/>
                    <a:pt x="508" y="434"/>
                    <a:pt x="478" y="417"/>
                  </a:cubicBezTo>
                  <a:lnTo>
                    <a:pt x="45" y="170"/>
                  </a:lnTo>
                  <a:cubicBezTo>
                    <a:pt x="37" y="165"/>
                    <a:pt x="31" y="161"/>
                    <a:pt x="25" y="156"/>
                  </a:cubicBezTo>
                  <a:lnTo>
                    <a:pt x="25" y="11"/>
                  </a:lnTo>
                  <a:cubicBezTo>
                    <a:pt x="27" y="13"/>
                    <a:pt x="30" y="15"/>
                    <a:pt x="33" y="16"/>
                  </a:cubicBezTo>
                  <a:cubicBezTo>
                    <a:pt x="24" y="11"/>
                    <a:pt x="16" y="6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lnTo>
                    <a:pt x="0" y="3"/>
                  </a:lnTo>
                  <a:lnTo>
                    <a:pt x="0" y="152"/>
                  </a:lnTo>
                  <a:lnTo>
                    <a:pt x="0" y="162"/>
                  </a:lnTo>
                  <a:cubicBezTo>
                    <a:pt x="0" y="165"/>
                    <a:pt x="1" y="169"/>
                    <a:pt x="4" y="171"/>
                  </a:cubicBezTo>
                  <a:cubicBezTo>
                    <a:pt x="6" y="172"/>
                    <a:pt x="7" y="174"/>
                    <a:pt x="9" y="175"/>
                  </a:cubicBezTo>
                  <a:cubicBezTo>
                    <a:pt x="16" y="181"/>
                    <a:pt x="24" y="186"/>
                    <a:pt x="33" y="192"/>
                  </a:cubicBezTo>
                  <a:lnTo>
                    <a:pt x="466" y="439"/>
                  </a:lnTo>
                  <a:cubicBezTo>
                    <a:pt x="499" y="457"/>
                    <a:pt x="533" y="467"/>
                    <a:pt x="579" y="472"/>
                  </a:cubicBezTo>
                  <a:cubicBezTo>
                    <a:pt x="589" y="472"/>
                    <a:pt x="598" y="473"/>
                    <a:pt x="608" y="473"/>
                  </a:cubicBezTo>
                  <a:cubicBezTo>
                    <a:pt x="643" y="473"/>
                    <a:pt x="675" y="467"/>
                    <a:pt x="709" y="457"/>
                  </a:cubicBezTo>
                  <a:cubicBezTo>
                    <a:pt x="771" y="435"/>
                    <a:pt x="806" y="401"/>
                    <a:pt x="811" y="356"/>
                  </a:cubicBezTo>
                  <a:lnTo>
                    <a:pt x="811" y="180"/>
                  </a:lnTo>
                  <a:cubicBezTo>
                    <a:pt x="811" y="180"/>
                    <a:pt x="811" y="180"/>
                    <a:pt x="811" y="180"/>
                  </a:cubicBezTo>
                  <a:cubicBezTo>
                    <a:pt x="810" y="200"/>
                    <a:pt x="801" y="219"/>
                    <a:pt x="785" y="23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4262437" y="5138840"/>
              <a:ext cx="7938" cy="1587"/>
            </a:xfrm>
            <a:custGeom>
              <a:rect b="b" l="l" r="r" t="t"/>
              <a:pathLst>
                <a:path extrusionOk="0" h="6" w="21">
                  <a:moveTo>
                    <a:pt x="0" y="0"/>
                  </a:moveTo>
                  <a:cubicBezTo>
                    <a:pt x="7" y="2"/>
                    <a:pt x="14" y="4"/>
                    <a:pt x="21" y="6"/>
                  </a:cubicBezTo>
                  <a:cubicBezTo>
                    <a:pt x="14" y="4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4114800" y="5056290"/>
              <a:ext cx="144464" cy="80962"/>
            </a:xfrm>
            <a:custGeom>
              <a:rect b="b" l="l" r="r" t="t"/>
              <a:pathLst>
                <a:path extrusionOk="0" h="261" w="461">
                  <a:moveTo>
                    <a:pt x="461" y="261"/>
                  </a:moveTo>
                  <a:cubicBezTo>
                    <a:pt x="451" y="257"/>
                    <a:pt x="441" y="253"/>
                    <a:pt x="432" y="248"/>
                  </a:cubicBezTo>
                  <a:lnTo>
                    <a:pt x="0" y="0"/>
                  </a:lnTo>
                  <a:lnTo>
                    <a:pt x="433" y="248"/>
                  </a:lnTo>
                  <a:cubicBezTo>
                    <a:pt x="442" y="253"/>
                    <a:pt x="451" y="257"/>
                    <a:pt x="461" y="26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3836987" y="4841977"/>
              <a:ext cx="522289" cy="301625"/>
            </a:xfrm>
            <a:custGeom>
              <a:rect b="b" l="l" r="r" t="t"/>
              <a:pathLst>
                <a:path extrusionOk="0" h="960" w="1661">
                  <a:moveTo>
                    <a:pt x="870" y="640"/>
                  </a:moveTo>
                  <a:cubicBezTo>
                    <a:pt x="867" y="638"/>
                    <a:pt x="864" y="637"/>
                    <a:pt x="861" y="637"/>
                  </a:cubicBezTo>
                  <a:cubicBezTo>
                    <a:pt x="860" y="637"/>
                    <a:pt x="859" y="637"/>
                    <a:pt x="858" y="637"/>
                  </a:cubicBezTo>
                  <a:cubicBezTo>
                    <a:pt x="777" y="660"/>
                    <a:pt x="691" y="672"/>
                    <a:pt x="600" y="672"/>
                  </a:cubicBezTo>
                  <a:cubicBezTo>
                    <a:pt x="445" y="672"/>
                    <a:pt x="300" y="637"/>
                    <a:pt x="191" y="575"/>
                  </a:cubicBezTo>
                  <a:cubicBezTo>
                    <a:pt x="84" y="514"/>
                    <a:pt x="25" y="433"/>
                    <a:pt x="25" y="348"/>
                  </a:cubicBezTo>
                  <a:cubicBezTo>
                    <a:pt x="25" y="263"/>
                    <a:pt x="84" y="183"/>
                    <a:pt x="191" y="121"/>
                  </a:cubicBezTo>
                  <a:cubicBezTo>
                    <a:pt x="300" y="59"/>
                    <a:pt x="445" y="25"/>
                    <a:pt x="600" y="25"/>
                  </a:cubicBezTo>
                  <a:cubicBezTo>
                    <a:pt x="755" y="25"/>
                    <a:pt x="900" y="59"/>
                    <a:pt x="1009" y="121"/>
                  </a:cubicBezTo>
                  <a:cubicBezTo>
                    <a:pt x="1116" y="183"/>
                    <a:pt x="1175" y="263"/>
                    <a:pt x="1175" y="348"/>
                  </a:cubicBezTo>
                  <a:cubicBezTo>
                    <a:pt x="1175" y="398"/>
                    <a:pt x="1155" y="445"/>
                    <a:pt x="1117" y="490"/>
                  </a:cubicBezTo>
                  <a:cubicBezTo>
                    <a:pt x="1114" y="493"/>
                    <a:pt x="1113" y="497"/>
                    <a:pt x="1114" y="501"/>
                  </a:cubicBezTo>
                  <a:cubicBezTo>
                    <a:pt x="1115" y="505"/>
                    <a:pt x="1118" y="508"/>
                    <a:pt x="1122" y="510"/>
                  </a:cubicBezTo>
                  <a:cubicBezTo>
                    <a:pt x="1134" y="514"/>
                    <a:pt x="1144" y="518"/>
                    <a:pt x="1154" y="524"/>
                  </a:cubicBezTo>
                  <a:lnTo>
                    <a:pt x="1586" y="771"/>
                  </a:lnTo>
                  <a:cubicBezTo>
                    <a:pt x="1618" y="790"/>
                    <a:pt x="1636" y="813"/>
                    <a:pt x="1636" y="838"/>
                  </a:cubicBezTo>
                  <a:cubicBezTo>
                    <a:pt x="1636" y="863"/>
                    <a:pt x="1618" y="887"/>
                    <a:pt x="1586" y="905"/>
                  </a:cubicBezTo>
                  <a:cubicBezTo>
                    <a:pt x="1516" y="945"/>
                    <a:pt x="1397" y="945"/>
                    <a:pt x="1327" y="905"/>
                  </a:cubicBezTo>
                  <a:lnTo>
                    <a:pt x="894" y="658"/>
                  </a:lnTo>
                  <a:cubicBezTo>
                    <a:pt x="885" y="652"/>
                    <a:pt x="876" y="646"/>
                    <a:pt x="870" y="640"/>
                  </a:cubicBezTo>
                  <a:close/>
                  <a:moveTo>
                    <a:pt x="1598" y="750"/>
                  </a:moveTo>
                  <a:lnTo>
                    <a:pt x="1200" y="522"/>
                  </a:lnTo>
                  <a:lnTo>
                    <a:pt x="1175" y="507"/>
                  </a:lnTo>
                  <a:lnTo>
                    <a:pt x="1166" y="502"/>
                  </a:lnTo>
                  <a:cubicBezTo>
                    <a:pt x="1160" y="499"/>
                    <a:pt x="1153" y="496"/>
                    <a:pt x="1147" y="493"/>
                  </a:cubicBezTo>
                  <a:cubicBezTo>
                    <a:pt x="1157" y="479"/>
                    <a:pt x="1166" y="466"/>
                    <a:pt x="1173" y="452"/>
                  </a:cubicBezTo>
                  <a:cubicBezTo>
                    <a:pt x="1190" y="420"/>
                    <a:pt x="1199" y="386"/>
                    <a:pt x="1200" y="352"/>
                  </a:cubicBezTo>
                  <a:cubicBezTo>
                    <a:pt x="1200" y="351"/>
                    <a:pt x="1200" y="350"/>
                    <a:pt x="1200" y="348"/>
                  </a:cubicBezTo>
                  <a:cubicBezTo>
                    <a:pt x="1200" y="254"/>
                    <a:pt x="1137" y="165"/>
                    <a:pt x="1022" y="100"/>
                  </a:cubicBezTo>
                  <a:cubicBezTo>
                    <a:pt x="909" y="35"/>
                    <a:pt x="759" y="0"/>
                    <a:pt x="600" y="0"/>
                  </a:cubicBezTo>
                  <a:cubicBezTo>
                    <a:pt x="441" y="0"/>
                    <a:pt x="291" y="35"/>
                    <a:pt x="179" y="100"/>
                  </a:cubicBezTo>
                  <a:cubicBezTo>
                    <a:pt x="64" y="166"/>
                    <a:pt x="0" y="254"/>
                    <a:pt x="0" y="348"/>
                  </a:cubicBezTo>
                  <a:cubicBezTo>
                    <a:pt x="0" y="351"/>
                    <a:pt x="0" y="353"/>
                    <a:pt x="1" y="356"/>
                  </a:cubicBezTo>
                  <a:cubicBezTo>
                    <a:pt x="2" y="388"/>
                    <a:pt x="10" y="419"/>
                    <a:pt x="25" y="449"/>
                  </a:cubicBezTo>
                  <a:cubicBezTo>
                    <a:pt x="36" y="469"/>
                    <a:pt x="50" y="489"/>
                    <a:pt x="67" y="508"/>
                  </a:cubicBezTo>
                  <a:cubicBezTo>
                    <a:pt x="67" y="509"/>
                    <a:pt x="68" y="510"/>
                    <a:pt x="68" y="510"/>
                  </a:cubicBezTo>
                  <a:cubicBezTo>
                    <a:pt x="80" y="523"/>
                    <a:pt x="94" y="536"/>
                    <a:pt x="109" y="549"/>
                  </a:cubicBezTo>
                  <a:cubicBezTo>
                    <a:pt x="110" y="549"/>
                    <a:pt x="111" y="550"/>
                    <a:pt x="112" y="551"/>
                  </a:cubicBezTo>
                  <a:cubicBezTo>
                    <a:pt x="117" y="555"/>
                    <a:pt x="122" y="559"/>
                    <a:pt x="127" y="563"/>
                  </a:cubicBezTo>
                  <a:cubicBezTo>
                    <a:pt x="130" y="565"/>
                    <a:pt x="134" y="568"/>
                    <a:pt x="137" y="570"/>
                  </a:cubicBezTo>
                  <a:cubicBezTo>
                    <a:pt x="138" y="571"/>
                    <a:pt x="140" y="572"/>
                    <a:pt x="141" y="573"/>
                  </a:cubicBezTo>
                  <a:cubicBezTo>
                    <a:pt x="152" y="581"/>
                    <a:pt x="164" y="588"/>
                    <a:pt x="177" y="595"/>
                  </a:cubicBezTo>
                  <a:cubicBezTo>
                    <a:pt x="177" y="596"/>
                    <a:pt x="178" y="596"/>
                    <a:pt x="179" y="597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92" y="604"/>
                    <a:pt x="205" y="611"/>
                    <a:pt x="218" y="617"/>
                  </a:cubicBezTo>
                  <a:cubicBezTo>
                    <a:pt x="223" y="620"/>
                    <a:pt x="228" y="622"/>
                    <a:pt x="233" y="624"/>
                  </a:cubicBezTo>
                  <a:cubicBezTo>
                    <a:pt x="241" y="628"/>
                    <a:pt x="250" y="631"/>
                    <a:pt x="258" y="635"/>
                  </a:cubicBezTo>
                  <a:cubicBezTo>
                    <a:pt x="264" y="637"/>
                    <a:pt x="269" y="639"/>
                    <a:pt x="275" y="641"/>
                  </a:cubicBezTo>
                  <a:cubicBezTo>
                    <a:pt x="280" y="643"/>
                    <a:pt x="286" y="645"/>
                    <a:pt x="291" y="647"/>
                  </a:cubicBezTo>
                  <a:cubicBezTo>
                    <a:pt x="335" y="662"/>
                    <a:pt x="382" y="674"/>
                    <a:pt x="431" y="683"/>
                  </a:cubicBezTo>
                  <a:cubicBezTo>
                    <a:pt x="434" y="683"/>
                    <a:pt x="438" y="684"/>
                    <a:pt x="441" y="684"/>
                  </a:cubicBezTo>
                  <a:cubicBezTo>
                    <a:pt x="455" y="686"/>
                    <a:pt x="469" y="689"/>
                    <a:pt x="484" y="690"/>
                  </a:cubicBezTo>
                  <a:cubicBezTo>
                    <a:pt x="502" y="692"/>
                    <a:pt x="521" y="694"/>
                    <a:pt x="540" y="695"/>
                  </a:cubicBezTo>
                  <a:cubicBezTo>
                    <a:pt x="543" y="695"/>
                    <a:pt x="545" y="695"/>
                    <a:pt x="547" y="695"/>
                  </a:cubicBezTo>
                  <a:cubicBezTo>
                    <a:pt x="563" y="696"/>
                    <a:pt x="580" y="697"/>
                    <a:pt x="597" y="697"/>
                  </a:cubicBezTo>
                  <a:cubicBezTo>
                    <a:pt x="598" y="697"/>
                    <a:pt x="599" y="697"/>
                    <a:pt x="600" y="697"/>
                  </a:cubicBezTo>
                  <a:cubicBezTo>
                    <a:pt x="605" y="697"/>
                    <a:pt x="610" y="696"/>
                    <a:pt x="615" y="696"/>
                  </a:cubicBezTo>
                  <a:cubicBezTo>
                    <a:pt x="629" y="696"/>
                    <a:pt x="643" y="696"/>
                    <a:pt x="657" y="695"/>
                  </a:cubicBezTo>
                  <a:cubicBezTo>
                    <a:pt x="666" y="694"/>
                    <a:pt x="675" y="694"/>
                    <a:pt x="683" y="693"/>
                  </a:cubicBezTo>
                  <a:cubicBezTo>
                    <a:pt x="694" y="692"/>
                    <a:pt x="705" y="691"/>
                    <a:pt x="716" y="690"/>
                  </a:cubicBezTo>
                  <a:cubicBezTo>
                    <a:pt x="733" y="688"/>
                    <a:pt x="750" y="685"/>
                    <a:pt x="766" y="683"/>
                  </a:cubicBezTo>
                  <a:cubicBezTo>
                    <a:pt x="772" y="682"/>
                    <a:pt x="778" y="681"/>
                    <a:pt x="783" y="680"/>
                  </a:cubicBezTo>
                  <a:cubicBezTo>
                    <a:pt x="801" y="677"/>
                    <a:pt x="819" y="673"/>
                    <a:pt x="837" y="668"/>
                  </a:cubicBezTo>
                  <a:cubicBezTo>
                    <a:pt x="841" y="667"/>
                    <a:pt x="845" y="666"/>
                    <a:pt x="849" y="665"/>
                  </a:cubicBezTo>
                  <a:cubicBezTo>
                    <a:pt x="852" y="665"/>
                    <a:pt x="855" y="664"/>
                    <a:pt x="858" y="663"/>
                  </a:cubicBezTo>
                  <a:cubicBezTo>
                    <a:pt x="865" y="669"/>
                    <a:pt x="873" y="674"/>
                    <a:pt x="882" y="679"/>
                  </a:cubicBezTo>
                  <a:lnTo>
                    <a:pt x="1314" y="927"/>
                  </a:lnTo>
                  <a:cubicBezTo>
                    <a:pt x="1323" y="932"/>
                    <a:pt x="1333" y="936"/>
                    <a:pt x="1343" y="940"/>
                  </a:cubicBezTo>
                  <a:cubicBezTo>
                    <a:pt x="1346" y="941"/>
                    <a:pt x="1350" y="943"/>
                    <a:pt x="1354" y="944"/>
                  </a:cubicBezTo>
                  <a:cubicBezTo>
                    <a:pt x="1361" y="946"/>
                    <a:pt x="1368" y="948"/>
                    <a:pt x="1375" y="950"/>
                  </a:cubicBezTo>
                  <a:cubicBezTo>
                    <a:pt x="1379" y="951"/>
                    <a:pt x="1383" y="952"/>
                    <a:pt x="1388" y="953"/>
                  </a:cubicBezTo>
                  <a:cubicBezTo>
                    <a:pt x="1395" y="955"/>
                    <a:pt x="1402" y="956"/>
                    <a:pt x="1409" y="957"/>
                  </a:cubicBezTo>
                  <a:cubicBezTo>
                    <a:pt x="1413" y="957"/>
                    <a:pt x="1417" y="958"/>
                    <a:pt x="1421" y="958"/>
                  </a:cubicBezTo>
                  <a:cubicBezTo>
                    <a:pt x="1430" y="959"/>
                    <a:pt x="1438" y="959"/>
                    <a:pt x="1446" y="960"/>
                  </a:cubicBezTo>
                  <a:cubicBezTo>
                    <a:pt x="1449" y="960"/>
                    <a:pt x="1453" y="960"/>
                    <a:pt x="1456" y="960"/>
                  </a:cubicBezTo>
                  <a:cubicBezTo>
                    <a:pt x="1457" y="960"/>
                    <a:pt x="1459" y="960"/>
                    <a:pt x="1460" y="960"/>
                  </a:cubicBezTo>
                  <a:cubicBezTo>
                    <a:pt x="1469" y="960"/>
                    <a:pt x="1478" y="959"/>
                    <a:pt x="1488" y="959"/>
                  </a:cubicBezTo>
                  <a:cubicBezTo>
                    <a:pt x="1492" y="958"/>
                    <a:pt x="1496" y="958"/>
                    <a:pt x="1501" y="957"/>
                  </a:cubicBezTo>
                  <a:cubicBezTo>
                    <a:pt x="1510" y="956"/>
                    <a:pt x="1519" y="954"/>
                    <a:pt x="1528" y="953"/>
                  </a:cubicBezTo>
                  <a:cubicBezTo>
                    <a:pt x="1533" y="951"/>
                    <a:pt x="1538" y="950"/>
                    <a:pt x="1543" y="949"/>
                  </a:cubicBezTo>
                  <a:cubicBezTo>
                    <a:pt x="1550" y="947"/>
                    <a:pt x="1557" y="945"/>
                    <a:pt x="1563" y="942"/>
                  </a:cubicBezTo>
                  <a:cubicBezTo>
                    <a:pt x="1567" y="941"/>
                    <a:pt x="1570" y="940"/>
                    <a:pt x="1573" y="938"/>
                  </a:cubicBezTo>
                  <a:cubicBezTo>
                    <a:pt x="1580" y="936"/>
                    <a:pt x="1586" y="933"/>
                    <a:pt x="1592" y="930"/>
                  </a:cubicBezTo>
                  <a:cubicBezTo>
                    <a:pt x="1594" y="929"/>
                    <a:pt x="1596" y="928"/>
                    <a:pt x="1598" y="927"/>
                  </a:cubicBezTo>
                  <a:cubicBezTo>
                    <a:pt x="1600" y="926"/>
                    <a:pt x="1601" y="925"/>
                    <a:pt x="1602" y="924"/>
                  </a:cubicBezTo>
                  <a:cubicBezTo>
                    <a:pt x="1603" y="924"/>
                    <a:pt x="1604" y="923"/>
                    <a:pt x="1605" y="922"/>
                  </a:cubicBezTo>
                  <a:cubicBezTo>
                    <a:pt x="1610" y="919"/>
                    <a:pt x="1614" y="917"/>
                    <a:pt x="1618" y="914"/>
                  </a:cubicBezTo>
                  <a:cubicBezTo>
                    <a:pt x="1619" y="912"/>
                    <a:pt x="1621" y="911"/>
                    <a:pt x="1623" y="910"/>
                  </a:cubicBezTo>
                  <a:cubicBezTo>
                    <a:pt x="1627" y="906"/>
                    <a:pt x="1630" y="903"/>
                    <a:pt x="1634" y="899"/>
                  </a:cubicBezTo>
                  <a:cubicBezTo>
                    <a:pt x="1650" y="882"/>
                    <a:pt x="1659" y="863"/>
                    <a:pt x="1660" y="843"/>
                  </a:cubicBezTo>
                  <a:cubicBezTo>
                    <a:pt x="1660" y="841"/>
                    <a:pt x="1661" y="840"/>
                    <a:pt x="1661" y="838"/>
                  </a:cubicBezTo>
                  <a:cubicBezTo>
                    <a:pt x="1661" y="804"/>
                    <a:pt x="1638" y="772"/>
                    <a:pt x="1598" y="75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3894137" y="4875315"/>
              <a:ext cx="263526" cy="153987"/>
            </a:xfrm>
            <a:custGeom>
              <a:rect b="b" l="l" r="r" t="t"/>
              <a:pathLst>
                <a:path extrusionOk="0" h="490" w="839">
                  <a:moveTo>
                    <a:pt x="364" y="463"/>
                  </a:moveTo>
                  <a:cubicBezTo>
                    <a:pt x="356" y="462"/>
                    <a:pt x="348" y="462"/>
                    <a:pt x="340" y="461"/>
                  </a:cubicBezTo>
                  <a:cubicBezTo>
                    <a:pt x="333" y="460"/>
                    <a:pt x="325" y="459"/>
                    <a:pt x="318" y="458"/>
                  </a:cubicBezTo>
                  <a:cubicBezTo>
                    <a:pt x="313" y="457"/>
                    <a:pt x="308" y="457"/>
                    <a:pt x="303" y="456"/>
                  </a:cubicBezTo>
                  <a:cubicBezTo>
                    <a:pt x="241" y="445"/>
                    <a:pt x="184" y="426"/>
                    <a:pt x="138" y="399"/>
                  </a:cubicBezTo>
                  <a:cubicBezTo>
                    <a:pt x="103" y="379"/>
                    <a:pt x="77" y="357"/>
                    <a:pt x="58" y="333"/>
                  </a:cubicBezTo>
                  <a:cubicBezTo>
                    <a:pt x="52" y="326"/>
                    <a:pt x="47" y="318"/>
                    <a:pt x="43" y="311"/>
                  </a:cubicBezTo>
                  <a:cubicBezTo>
                    <a:pt x="31" y="290"/>
                    <a:pt x="25" y="268"/>
                    <a:pt x="25" y="245"/>
                  </a:cubicBezTo>
                  <a:lnTo>
                    <a:pt x="25" y="245"/>
                  </a:lnTo>
                  <a:cubicBezTo>
                    <a:pt x="25" y="245"/>
                    <a:pt x="25" y="245"/>
                    <a:pt x="25" y="245"/>
                  </a:cubicBezTo>
                  <a:cubicBezTo>
                    <a:pt x="25" y="239"/>
                    <a:pt x="25" y="233"/>
                    <a:pt x="26" y="228"/>
                  </a:cubicBezTo>
                  <a:cubicBezTo>
                    <a:pt x="27" y="225"/>
                    <a:pt x="27" y="222"/>
                    <a:pt x="28" y="220"/>
                  </a:cubicBezTo>
                  <a:cubicBezTo>
                    <a:pt x="28" y="216"/>
                    <a:pt x="29" y="212"/>
                    <a:pt x="30" y="209"/>
                  </a:cubicBezTo>
                  <a:cubicBezTo>
                    <a:pt x="32" y="205"/>
                    <a:pt x="33" y="200"/>
                    <a:pt x="35" y="196"/>
                  </a:cubicBezTo>
                  <a:cubicBezTo>
                    <a:pt x="36" y="194"/>
                    <a:pt x="37" y="191"/>
                    <a:pt x="38" y="188"/>
                  </a:cubicBezTo>
                  <a:cubicBezTo>
                    <a:pt x="41" y="184"/>
                    <a:pt x="43" y="179"/>
                    <a:pt x="46" y="174"/>
                  </a:cubicBezTo>
                  <a:cubicBezTo>
                    <a:pt x="48" y="172"/>
                    <a:pt x="49" y="170"/>
                    <a:pt x="50" y="168"/>
                  </a:cubicBezTo>
                  <a:cubicBezTo>
                    <a:pt x="54" y="162"/>
                    <a:pt x="58" y="157"/>
                    <a:pt x="62" y="153"/>
                  </a:cubicBezTo>
                  <a:cubicBezTo>
                    <a:pt x="63" y="151"/>
                    <a:pt x="64" y="149"/>
                    <a:pt x="66" y="148"/>
                  </a:cubicBezTo>
                  <a:cubicBezTo>
                    <a:pt x="69" y="145"/>
                    <a:pt x="72" y="142"/>
                    <a:pt x="75" y="139"/>
                  </a:cubicBezTo>
                  <a:cubicBezTo>
                    <a:pt x="78" y="135"/>
                    <a:pt x="81" y="132"/>
                    <a:pt x="84" y="129"/>
                  </a:cubicBezTo>
                  <a:cubicBezTo>
                    <a:pt x="87" y="127"/>
                    <a:pt x="91" y="124"/>
                    <a:pt x="94" y="121"/>
                  </a:cubicBezTo>
                  <a:cubicBezTo>
                    <a:pt x="98" y="118"/>
                    <a:pt x="103" y="114"/>
                    <a:pt x="108" y="111"/>
                  </a:cubicBezTo>
                  <a:cubicBezTo>
                    <a:pt x="110" y="109"/>
                    <a:pt x="113" y="107"/>
                    <a:pt x="115" y="106"/>
                  </a:cubicBezTo>
                  <a:cubicBezTo>
                    <a:pt x="122" y="101"/>
                    <a:pt x="130" y="96"/>
                    <a:pt x="138" y="91"/>
                  </a:cubicBezTo>
                  <a:cubicBezTo>
                    <a:pt x="213" y="48"/>
                    <a:pt x="313" y="25"/>
                    <a:pt x="419" y="25"/>
                  </a:cubicBezTo>
                  <a:cubicBezTo>
                    <a:pt x="437" y="25"/>
                    <a:pt x="454" y="26"/>
                    <a:pt x="472" y="27"/>
                  </a:cubicBezTo>
                  <a:cubicBezTo>
                    <a:pt x="474" y="27"/>
                    <a:pt x="477" y="28"/>
                    <a:pt x="480" y="28"/>
                  </a:cubicBezTo>
                  <a:cubicBezTo>
                    <a:pt x="497" y="29"/>
                    <a:pt x="514" y="31"/>
                    <a:pt x="530" y="34"/>
                  </a:cubicBezTo>
                  <a:cubicBezTo>
                    <a:pt x="530" y="34"/>
                    <a:pt x="530" y="34"/>
                    <a:pt x="530" y="34"/>
                  </a:cubicBezTo>
                  <a:cubicBezTo>
                    <a:pt x="548" y="37"/>
                    <a:pt x="565" y="40"/>
                    <a:pt x="581" y="45"/>
                  </a:cubicBezTo>
                  <a:cubicBezTo>
                    <a:pt x="583" y="45"/>
                    <a:pt x="585" y="46"/>
                    <a:pt x="587" y="46"/>
                  </a:cubicBezTo>
                  <a:cubicBezTo>
                    <a:pt x="602" y="50"/>
                    <a:pt x="617" y="55"/>
                    <a:pt x="631" y="60"/>
                  </a:cubicBezTo>
                  <a:cubicBezTo>
                    <a:pt x="633" y="61"/>
                    <a:pt x="635" y="61"/>
                    <a:pt x="637" y="62"/>
                  </a:cubicBezTo>
                  <a:cubicBezTo>
                    <a:pt x="639" y="63"/>
                    <a:pt x="641" y="63"/>
                    <a:pt x="643" y="64"/>
                  </a:cubicBezTo>
                  <a:cubicBezTo>
                    <a:pt x="650" y="67"/>
                    <a:pt x="656" y="70"/>
                    <a:pt x="663" y="72"/>
                  </a:cubicBezTo>
                  <a:cubicBezTo>
                    <a:pt x="676" y="78"/>
                    <a:pt x="689" y="84"/>
                    <a:pt x="701" y="91"/>
                  </a:cubicBezTo>
                  <a:cubicBezTo>
                    <a:pt x="732" y="109"/>
                    <a:pt x="757" y="130"/>
                    <a:pt x="776" y="152"/>
                  </a:cubicBezTo>
                  <a:cubicBezTo>
                    <a:pt x="778" y="154"/>
                    <a:pt x="779" y="156"/>
                    <a:pt x="781" y="158"/>
                  </a:cubicBezTo>
                  <a:cubicBezTo>
                    <a:pt x="783" y="161"/>
                    <a:pt x="786" y="165"/>
                    <a:pt x="788" y="168"/>
                  </a:cubicBezTo>
                  <a:cubicBezTo>
                    <a:pt x="790" y="171"/>
                    <a:pt x="792" y="174"/>
                    <a:pt x="793" y="176"/>
                  </a:cubicBezTo>
                  <a:cubicBezTo>
                    <a:pt x="795" y="180"/>
                    <a:pt x="797" y="183"/>
                    <a:pt x="799" y="186"/>
                  </a:cubicBezTo>
                  <a:cubicBezTo>
                    <a:pt x="800" y="189"/>
                    <a:pt x="801" y="192"/>
                    <a:pt x="803" y="195"/>
                  </a:cubicBezTo>
                  <a:cubicBezTo>
                    <a:pt x="804" y="198"/>
                    <a:pt x="806" y="202"/>
                    <a:pt x="807" y="205"/>
                  </a:cubicBezTo>
                  <a:cubicBezTo>
                    <a:pt x="808" y="208"/>
                    <a:pt x="808" y="210"/>
                    <a:pt x="809" y="213"/>
                  </a:cubicBezTo>
                  <a:cubicBezTo>
                    <a:pt x="812" y="223"/>
                    <a:pt x="814" y="234"/>
                    <a:pt x="814" y="245"/>
                  </a:cubicBezTo>
                  <a:cubicBezTo>
                    <a:pt x="814" y="268"/>
                    <a:pt x="807" y="290"/>
                    <a:pt x="795" y="311"/>
                  </a:cubicBezTo>
                  <a:cubicBezTo>
                    <a:pt x="791" y="318"/>
                    <a:pt x="786" y="325"/>
                    <a:pt x="781" y="332"/>
                  </a:cubicBezTo>
                  <a:cubicBezTo>
                    <a:pt x="777" y="337"/>
                    <a:pt x="773" y="342"/>
                    <a:pt x="768" y="347"/>
                  </a:cubicBezTo>
                  <a:cubicBezTo>
                    <a:pt x="768" y="347"/>
                    <a:pt x="768" y="347"/>
                    <a:pt x="768" y="347"/>
                  </a:cubicBezTo>
                  <a:cubicBezTo>
                    <a:pt x="751" y="366"/>
                    <a:pt x="728" y="383"/>
                    <a:pt x="701" y="399"/>
                  </a:cubicBezTo>
                  <a:cubicBezTo>
                    <a:pt x="663" y="420"/>
                    <a:pt x="620" y="437"/>
                    <a:pt x="572" y="448"/>
                  </a:cubicBezTo>
                  <a:cubicBezTo>
                    <a:pt x="561" y="451"/>
                    <a:pt x="550" y="453"/>
                    <a:pt x="539" y="455"/>
                  </a:cubicBezTo>
                  <a:cubicBezTo>
                    <a:pt x="538" y="455"/>
                    <a:pt x="537" y="455"/>
                    <a:pt x="536" y="456"/>
                  </a:cubicBezTo>
                  <a:cubicBezTo>
                    <a:pt x="525" y="458"/>
                    <a:pt x="513" y="459"/>
                    <a:pt x="502" y="461"/>
                  </a:cubicBezTo>
                  <a:cubicBezTo>
                    <a:pt x="501" y="461"/>
                    <a:pt x="499" y="461"/>
                    <a:pt x="498" y="461"/>
                  </a:cubicBezTo>
                  <a:cubicBezTo>
                    <a:pt x="488" y="462"/>
                    <a:pt x="477" y="463"/>
                    <a:pt x="466" y="464"/>
                  </a:cubicBezTo>
                  <a:cubicBezTo>
                    <a:pt x="464" y="464"/>
                    <a:pt x="461" y="464"/>
                    <a:pt x="459" y="464"/>
                  </a:cubicBezTo>
                  <a:cubicBezTo>
                    <a:pt x="446" y="465"/>
                    <a:pt x="433" y="465"/>
                    <a:pt x="419" y="465"/>
                  </a:cubicBezTo>
                  <a:cubicBezTo>
                    <a:pt x="406" y="465"/>
                    <a:pt x="392" y="465"/>
                    <a:pt x="379" y="464"/>
                  </a:cubicBezTo>
                  <a:cubicBezTo>
                    <a:pt x="374" y="464"/>
                    <a:pt x="369" y="463"/>
                    <a:pt x="364" y="463"/>
                  </a:cubicBezTo>
                  <a:close/>
                  <a:moveTo>
                    <a:pt x="839" y="245"/>
                  </a:moveTo>
                  <a:cubicBezTo>
                    <a:pt x="839" y="178"/>
                    <a:pt x="794" y="116"/>
                    <a:pt x="713" y="70"/>
                  </a:cubicBezTo>
                  <a:cubicBezTo>
                    <a:pt x="634" y="25"/>
                    <a:pt x="530" y="0"/>
                    <a:pt x="419" y="0"/>
                  </a:cubicBezTo>
                  <a:cubicBezTo>
                    <a:pt x="308" y="0"/>
                    <a:pt x="204" y="25"/>
                    <a:pt x="125" y="70"/>
                  </a:cubicBezTo>
                  <a:cubicBezTo>
                    <a:pt x="44" y="116"/>
                    <a:pt x="0" y="178"/>
                    <a:pt x="0" y="245"/>
                  </a:cubicBezTo>
                  <a:cubicBezTo>
                    <a:pt x="0" y="312"/>
                    <a:pt x="44" y="374"/>
                    <a:pt x="125" y="421"/>
                  </a:cubicBezTo>
                  <a:cubicBezTo>
                    <a:pt x="204" y="466"/>
                    <a:pt x="308" y="490"/>
                    <a:pt x="419" y="490"/>
                  </a:cubicBezTo>
                  <a:cubicBezTo>
                    <a:pt x="530" y="490"/>
                    <a:pt x="634" y="466"/>
                    <a:pt x="713" y="421"/>
                  </a:cubicBezTo>
                  <a:cubicBezTo>
                    <a:pt x="794" y="374"/>
                    <a:pt x="839" y="312"/>
                    <a:pt x="839" y="24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3914775" y="4880077"/>
              <a:ext cx="147638" cy="76200"/>
            </a:xfrm>
            <a:custGeom>
              <a:rect b="b" l="l" r="r" t="t"/>
              <a:pathLst>
                <a:path extrusionOk="0" h="241" w="472">
                  <a:moveTo>
                    <a:pt x="30" y="216"/>
                  </a:moveTo>
                  <a:cubicBezTo>
                    <a:pt x="68" y="100"/>
                    <a:pt x="229" y="28"/>
                    <a:pt x="397" y="52"/>
                  </a:cubicBezTo>
                  <a:cubicBezTo>
                    <a:pt x="405" y="53"/>
                    <a:pt x="413" y="54"/>
                    <a:pt x="421" y="56"/>
                  </a:cubicBezTo>
                  <a:cubicBezTo>
                    <a:pt x="340" y="90"/>
                    <a:pt x="283" y="148"/>
                    <a:pt x="263" y="216"/>
                  </a:cubicBezTo>
                  <a:lnTo>
                    <a:pt x="30" y="216"/>
                  </a:lnTo>
                  <a:close/>
                  <a:moveTo>
                    <a:pt x="321" y="160"/>
                  </a:moveTo>
                  <a:cubicBezTo>
                    <a:pt x="353" y="119"/>
                    <a:pt x="402" y="86"/>
                    <a:pt x="463" y="67"/>
                  </a:cubicBezTo>
                  <a:cubicBezTo>
                    <a:pt x="468" y="65"/>
                    <a:pt x="472" y="60"/>
                    <a:pt x="472" y="55"/>
                  </a:cubicBezTo>
                  <a:cubicBezTo>
                    <a:pt x="472" y="50"/>
                    <a:pt x="469" y="45"/>
                    <a:pt x="464" y="43"/>
                  </a:cubicBezTo>
                  <a:cubicBezTo>
                    <a:pt x="444" y="35"/>
                    <a:pt x="423" y="30"/>
                    <a:pt x="401" y="27"/>
                  </a:cubicBezTo>
                  <a:cubicBezTo>
                    <a:pt x="212" y="0"/>
                    <a:pt x="33" y="89"/>
                    <a:pt x="1" y="225"/>
                  </a:cubicBezTo>
                  <a:cubicBezTo>
                    <a:pt x="0" y="229"/>
                    <a:pt x="1" y="233"/>
                    <a:pt x="4" y="236"/>
                  </a:cubicBezTo>
                  <a:cubicBezTo>
                    <a:pt x="6" y="239"/>
                    <a:pt x="10" y="241"/>
                    <a:pt x="13" y="241"/>
                  </a:cubicBezTo>
                  <a:lnTo>
                    <a:pt x="42" y="241"/>
                  </a:lnTo>
                  <a:lnTo>
                    <a:pt x="92" y="241"/>
                  </a:lnTo>
                  <a:lnTo>
                    <a:pt x="273" y="241"/>
                  </a:lnTo>
                  <a:cubicBezTo>
                    <a:pt x="279" y="241"/>
                    <a:pt x="284" y="237"/>
                    <a:pt x="285" y="231"/>
                  </a:cubicBezTo>
                  <a:cubicBezTo>
                    <a:pt x="289" y="215"/>
                    <a:pt x="295" y="200"/>
                    <a:pt x="303" y="186"/>
                  </a:cubicBezTo>
                  <a:cubicBezTo>
                    <a:pt x="308" y="177"/>
                    <a:pt x="314" y="168"/>
                    <a:pt x="321" y="16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17"/>
          <p:cNvGrpSpPr/>
          <p:nvPr/>
        </p:nvGrpSpPr>
        <p:grpSpPr>
          <a:xfrm>
            <a:off x="4383683" y="4382911"/>
            <a:ext cx="400646" cy="473225"/>
            <a:chOff x="3830637" y="5775427"/>
            <a:chExt cx="438152" cy="517525"/>
          </a:xfrm>
        </p:grpSpPr>
        <p:sp>
          <p:nvSpPr>
            <p:cNvPr id="1516" name="Google Shape;1516;p17"/>
            <p:cNvSpPr/>
            <p:nvPr/>
          </p:nvSpPr>
          <p:spPr>
            <a:xfrm>
              <a:off x="3832225" y="6140552"/>
              <a:ext cx="58738" cy="36512"/>
            </a:xfrm>
            <a:custGeom>
              <a:rect b="b" l="l" r="r" t="t"/>
              <a:pathLst>
                <a:path extrusionOk="0" h="119" w="187">
                  <a:moveTo>
                    <a:pt x="13" y="108"/>
                  </a:moveTo>
                  <a:lnTo>
                    <a:pt x="32" y="119"/>
                  </a:lnTo>
                  <a:lnTo>
                    <a:pt x="187" y="29"/>
                  </a:lnTo>
                  <a:lnTo>
                    <a:pt x="187" y="0"/>
                  </a:lnTo>
                  <a:lnTo>
                    <a:pt x="0" y="108"/>
                  </a:lnTo>
                  <a:cubicBezTo>
                    <a:pt x="4" y="106"/>
                    <a:pt x="9" y="106"/>
                    <a:pt x="13" y="10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3959225" y="6148490"/>
              <a:ext cx="166688" cy="96837"/>
            </a:xfrm>
            <a:custGeom>
              <a:rect b="b" l="l" r="r" t="t"/>
              <a:pathLst>
                <a:path extrusionOk="0" h="61" w="105">
                  <a:moveTo>
                    <a:pt x="0" y="61"/>
                  </a:moveTo>
                  <a:lnTo>
                    <a:pt x="105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4211637" y="6037365"/>
              <a:ext cx="55563" cy="36512"/>
            </a:xfrm>
            <a:custGeom>
              <a:rect b="b" l="l" r="r" t="t"/>
              <a:pathLst>
                <a:path extrusionOk="0" h="114" w="178">
                  <a:moveTo>
                    <a:pt x="0" y="29"/>
                  </a:moveTo>
                  <a:lnTo>
                    <a:pt x="147" y="114"/>
                  </a:lnTo>
                  <a:lnTo>
                    <a:pt x="165" y="103"/>
                  </a:lnTo>
                  <a:cubicBezTo>
                    <a:pt x="169" y="101"/>
                    <a:pt x="174" y="101"/>
                    <a:pt x="178" y="103"/>
                  </a:cubicBez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3830637" y="6173890"/>
              <a:ext cx="128588" cy="119062"/>
            </a:xfrm>
            <a:custGeom>
              <a:rect b="b" l="l" r="r" t="t"/>
              <a:pathLst>
                <a:path extrusionOk="0" h="380" w="410">
                  <a:moveTo>
                    <a:pt x="398" y="347"/>
                  </a:moveTo>
                  <a:lnTo>
                    <a:pt x="25" y="132"/>
                  </a:lnTo>
                  <a:lnTo>
                    <a:pt x="25" y="34"/>
                  </a:lnTo>
                  <a:lnTo>
                    <a:pt x="398" y="249"/>
                  </a:lnTo>
                  <a:lnTo>
                    <a:pt x="398" y="242"/>
                  </a:lnTo>
                  <a:cubicBezTo>
                    <a:pt x="398" y="238"/>
                    <a:pt x="400" y="234"/>
                    <a:pt x="404" y="231"/>
                  </a:cubicBezTo>
                  <a:lnTo>
                    <a:pt x="410" y="228"/>
                  </a:lnTo>
                  <a:lnTo>
                    <a:pt x="410" y="228"/>
                  </a:lnTo>
                  <a:lnTo>
                    <a:pt x="38" y="13"/>
                  </a:lnTo>
                  <a:lnTo>
                    <a:pt x="19" y="2"/>
                  </a:lnTo>
                  <a:cubicBezTo>
                    <a:pt x="15" y="0"/>
                    <a:pt x="10" y="0"/>
                    <a:pt x="6" y="2"/>
                  </a:cubicBezTo>
                  <a:cubicBezTo>
                    <a:pt x="2" y="4"/>
                    <a:pt x="0" y="8"/>
                    <a:pt x="0" y="13"/>
                  </a:cubicBezTo>
                  <a:lnTo>
                    <a:pt x="0" y="139"/>
                  </a:lnTo>
                  <a:cubicBezTo>
                    <a:pt x="0" y="144"/>
                    <a:pt x="2" y="148"/>
                    <a:pt x="6" y="150"/>
                  </a:cubicBezTo>
                  <a:lnTo>
                    <a:pt x="404" y="380"/>
                  </a:lnTo>
                  <a:cubicBezTo>
                    <a:pt x="400" y="378"/>
                    <a:pt x="398" y="373"/>
                    <a:pt x="398" y="369"/>
                  </a:cubicBezTo>
                  <a:lnTo>
                    <a:pt x="398" y="347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3956050" y="6069115"/>
              <a:ext cx="312739" cy="223837"/>
            </a:xfrm>
            <a:custGeom>
              <a:rect b="b" l="l" r="r" t="t"/>
              <a:pathLst>
                <a:path extrusionOk="0" h="713" w="997">
                  <a:moveTo>
                    <a:pt x="972" y="132"/>
                  </a:moveTo>
                  <a:lnTo>
                    <a:pt x="25" y="679"/>
                  </a:lnTo>
                  <a:lnTo>
                    <a:pt x="25" y="581"/>
                  </a:lnTo>
                  <a:lnTo>
                    <a:pt x="972" y="34"/>
                  </a:lnTo>
                  <a:lnTo>
                    <a:pt x="972" y="132"/>
                  </a:lnTo>
                  <a:close/>
                  <a:moveTo>
                    <a:pt x="978" y="2"/>
                  </a:moveTo>
                  <a:lnTo>
                    <a:pt x="960" y="13"/>
                  </a:lnTo>
                  <a:lnTo>
                    <a:pt x="541" y="254"/>
                  </a:lnTo>
                  <a:lnTo>
                    <a:pt x="12" y="560"/>
                  </a:lnTo>
                  <a:lnTo>
                    <a:pt x="6" y="563"/>
                  </a:lnTo>
                  <a:cubicBezTo>
                    <a:pt x="2" y="566"/>
                    <a:pt x="0" y="570"/>
                    <a:pt x="0" y="574"/>
                  </a:cubicBezTo>
                  <a:lnTo>
                    <a:pt x="0" y="581"/>
                  </a:lnTo>
                  <a:lnTo>
                    <a:pt x="0" y="679"/>
                  </a:lnTo>
                  <a:lnTo>
                    <a:pt x="0" y="701"/>
                  </a:lnTo>
                  <a:cubicBezTo>
                    <a:pt x="0" y="705"/>
                    <a:pt x="2" y="710"/>
                    <a:pt x="6" y="712"/>
                  </a:cubicBezTo>
                  <a:cubicBezTo>
                    <a:pt x="8" y="713"/>
                    <a:pt x="10" y="713"/>
                    <a:pt x="12" y="713"/>
                  </a:cubicBezTo>
                  <a:cubicBezTo>
                    <a:pt x="14" y="713"/>
                    <a:pt x="17" y="713"/>
                    <a:pt x="18" y="712"/>
                  </a:cubicBezTo>
                  <a:lnTo>
                    <a:pt x="991" y="150"/>
                  </a:lnTo>
                  <a:cubicBezTo>
                    <a:pt x="995" y="148"/>
                    <a:pt x="997" y="144"/>
                    <a:pt x="997" y="140"/>
                  </a:cubicBezTo>
                  <a:lnTo>
                    <a:pt x="997" y="13"/>
                  </a:lnTo>
                  <a:cubicBezTo>
                    <a:pt x="997" y="8"/>
                    <a:pt x="995" y="4"/>
                    <a:pt x="991" y="2"/>
                  </a:cubicBezTo>
                  <a:cubicBezTo>
                    <a:pt x="987" y="0"/>
                    <a:pt x="982" y="0"/>
                    <a:pt x="978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3971925" y="5826227"/>
              <a:ext cx="7938" cy="165099"/>
            </a:xfrm>
            <a:custGeom>
              <a:rect b="b" l="l" r="r" t="t"/>
              <a:pathLst>
                <a:path extrusionOk="0" h="525" w="25">
                  <a:moveTo>
                    <a:pt x="19" y="521"/>
                  </a:moveTo>
                  <a:lnTo>
                    <a:pt x="25" y="525"/>
                  </a:lnTo>
                  <a:lnTo>
                    <a:pt x="25" y="21"/>
                  </a:lnTo>
                  <a:lnTo>
                    <a:pt x="6" y="10"/>
                  </a:lnTo>
                  <a:cubicBezTo>
                    <a:pt x="2" y="8"/>
                    <a:pt x="0" y="4"/>
                    <a:pt x="0" y="0"/>
                  </a:cubicBezTo>
                  <a:lnTo>
                    <a:pt x="0" y="525"/>
                  </a:lnTo>
                  <a:lnTo>
                    <a:pt x="6" y="521"/>
                  </a:lnTo>
                  <a:cubicBezTo>
                    <a:pt x="10" y="519"/>
                    <a:pt x="15" y="519"/>
                    <a:pt x="19" y="52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4014787" y="5853215"/>
              <a:ext cx="26988" cy="14287"/>
            </a:xfrm>
            <a:custGeom>
              <a:rect b="b" l="l" r="r" t="t"/>
              <a:pathLst>
                <a:path extrusionOk="0" h="9" w="17">
                  <a:moveTo>
                    <a:pt x="17" y="9"/>
                  </a:moveTo>
                  <a:lnTo>
                    <a:pt x="0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3971925" y="5775427"/>
              <a:ext cx="158750" cy="92075"/>
            </a:xfrm>
            <a:custGeom>
              <a:rect b="b" l="l" r="r" t="t"/>
              <a:pathLst>
                <a:path extrusionOk="0" h="295" w="502">
                  <a:moveTo>
                    <a:pt x="6" y="172"/>
                  </a:moveTo>
                  <a:lnTo>
                    <a:pt x="25" y="183"/>
                  </a:lnTo>
                  <a:lnTo>
                    <a:pt x="134" y="246"/>
                  </a:lnTo>
                  <a:lnTo>
                    <a:pt x="218" y="295"/>
                  </a:lnTo>
                  <a:lnTo>
                    <a:pt x="218" y="288"/>
                  </a:lnTo>
                  <a:cubicBezTo>
                    <a:pt x="218" y="283"/>
                    <a:pt x="221" y="279"/>
                    <a:pt x="225" y="277"/>
                  </a:cubicBezTo>
                  <a:lnTo>
                    <a:pt x="231" y="273"/>
                  </a:lnTo>
                  <a:lnTo>
                    <a:pt x="37" y="162"/>
                  </a:lnTo>
                  <a:lnTo>
                    <a:pt x="271" y="27"/>
                  </a:lnTo>
                  <a:lnTo>
                    <a:pt x="464" y="139"/>
                  </a:lnTo>
                  <a:lnTo>
                    <a:pt x="234" y="272"/>
                  </a:lnTo>
                  <a:lnTo>
                    <a:pt x="483" y="128"/>
                  </a:lnTo>
                  <a:cubicBezTo>
                    <a:pt x="487" y="126"/>
                    <a:pt x="491" y="126"/>
                    <a:pt x="495" y="128"/>
                  </a:cubicBezTo>
                  <a:cubicBezTo>
                    <a:pt x="499" y="130"/>
                    <a:pt x="501" y="134"/>
                    <a:pt x="501" y="139"/>
                  </a:cubicBezTo>
                  <a:lnTo>
                    <a:pt x="501" y="139"/>
                  </a:lnTo>
                  <a:cubicBezTo>
                    <a:pt x="501" y="139"/>
                    <a:pt x="502" y="139"/>
                    <a:pt x="502" y="139"/>
                  </a:cubicBezTo>
                  <a:cubicBezTo>
                    <a:pt x="502" y="134"/>
                    <a:pt x="499" y="130"/>
                    <a:pt x="495" y="128"/>
                  </a:cubicBezTo>
                  <a:lnTo>
                    <a:pt x="277" y="2"/>
                  </a:lnTo>
                  <a:cubicBezTo>
                    <a:pt x="273" y="0"/>
                    <a:pt x="268" y="0"/>
                    <a:pt x="264" y="2"/>
                  </a:cubicBezTo>
                  <a:lnTo>
                    <a:pt x="6" y="151"/>
                  </a:lnTo>
                  <a:cubicBezTo>
                    <a:pt x="2" y="153"/>
                    <a:pt x="0" y="157"/>
                    <a:pt x="0" y="162"/>
                  </a:cubicBezTo>
                  <a:cubicBezTo>
                    <a:pt x="0" y="166"/>
                    <a:pt x="2" y="170"/>
                    <a:pt x="6" y="17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3892550" y="5989740"/>
              <a:ext cx="149225" cy="66675"/>
            </a:xfrm>
            <a:custGeom>
              <a:rect b="b" l="l" r="r" t="t"/>
              <a:pathLst>
                <a:path extrusionOk="0" h="214" w="470">
                  <a:moveTo>
                    <a:pt x="13" y="151"/>
                  </a:moveTo>
                  <a:lnTo>
                    <a:pt x="121" y="214"/>
                  </a:lnTo>
                  <a:lnTo>
                    <a:pt x="31" y="162"/>
                  </a:lnTo>
                  <a:lnTo>
                    <a:pt x="264" y="27"/>
                  </a:lnTo>
                  <a:lnTo>
                    <a:pt x="458" y="139"/>
                  </a:lnTo>
                  <a:lnTo>
                    <a:pt x="470" y="132"/>
                  </a:lnTo>
                  <a:lnTo>
                    <a:pt x="470" y="117"/>
                  </a:lnTo>
                  <a:lnTo>
                    <a:pt x="277" y="6"/>
                  </a:lnTo>
                  <a:lnTo>
                    <a:pt x="271" y="2"/>
                  </a:lnTo>
                  <a:cubicBezTo>
                    <a:pt x="267" y="0"/>
                    <a:pt x="262" y="0"/>
                    <a:pt x="258" y="2"/>
                  </a:cubicBezTo>
                  <a:lnTo>
                    <a:pt x="252" y="6"/>
                  </a:lnTo>
                  <a:lnTo>
                    <a:pt x="0" y="151"/>
                  </a:lnTo>
                  <a:cubicBezTo>
                    <a:pt x="4" y="149"/>
                    <a:pt x="9" y="149"/>
                    <a:pt x="13" y="15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3963987" y="6046890"/>
              <a:ext cx="49213" cy="28575"/>
            </a:xfrm>
            <a:custGeom>
              <a:rect b="b" l="l" r="r" t="t"/>
              <a:pathLst>
                <a:path extrusionOk="0" h="92" w="158">
                  <a:moveTo>
                    <a:pt x="158" y="0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3890962" y="6035777"/>
              <a:ext cx="73025" cy="184150"/>
            </a:xfrm>
            <a:custGeom>
              <a:rect b="b" l="l" r="r" t="t"/>
              <a:pathLst>
                <a:path extrusionOk="0" h="584" w="231">
                  <a:moveTo>
                    <a:pt x="0" y="360"/>
                  </a:moveTo>
                  <a:lnTo>
                    <a:pt x="0" y="447"/>
                  </a:lnTo>
                  <a:cubicBezTo>
                    <a:pt x="0" y="451"/>
                    <a:pt x="2" y="455"/>
                    <a:pt x="6" y="457"/>
                  </a:cubicBezTo>
                  <a:lnTo>
                    <a:pt x="225" y="584"/>
                  </a:lnTo>
                  <a:cubicBezTo>
                    <a:pt x="221" y="581"/>
                    <a:pt x="218" y="577"/>
                    <a:pt x="218" y="573"/>
                  </a:cubicBezTo>
                  <a:lnTo>
                    <a:pt x="218" y="551"/>
                  </a:lnTo>
                  <a:lnTo>
                    <a:pt x="25" y="439"/>
                  </a:lnTo>
                  <a:lnTo>
                    <a:pt x="25" y="35"/>
                  </a:lnTo>
                  <a:lnTo>
                    <a:pt x="218" y="146"/>
                  </a:lnTo>
                  <a:lnTo>
                    <a:pt x="218" y="139"/>
                  </a:lnTo>
                  <a:cubicBezTo>
                    <a:pt x="218" y="135"/>
                    <a:pt x="221" y="130"/>
                    <a:pt x="225" y="128"/>
                  </a:cubicBezTo>
                  <a:lnTo>
                    <a:pt x="231" y="125"/>
                  </a:lnTo>
                  <a:lnTo>
                    <a:pt x="231" y="125"/>
                  </a:lnTo>
                  <a:lnTo>
                    <a:pt x="127" y="65"/>
                  </a:lnTo>
                  <a:lnTo>
                    <a:pt x="19" y="2"/>
                  </a:lnTo>
                  <a:cubicBezTo>
                    <a:pt x="15" y="0"/>
                    <a:pt x="10" y="0"/>
                    <a:pt x="6" y="2"/>
                  </a:cubicBezTo>
                  <a:cubicBezTo>
                    <a:pt x="2" y="4"/>
                    <a:pt x="0" y="9"/>
                    <a:pt x="0" y="13"/>
                  </a:cubicBezTo>
                  <a:lnTo>
                    <a:pt x="0" y="331"/>
                  </a:lnTo>
                  <a:lnTo>
                    <a:pt x="0" y="36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4130675" y="5834165"/>
              <a:ext cx="79375" cy="76200"/>
            </a:xfrm>
            <a:custGeom>
              <a:rect b="b" l="l" r="r" t="t"/>
              <a:pathLst>
                <a:path extrusionOk="0" h="244" w="252">
                  <a:moveTo>
                    <a:pt x="0" y="43"/>
                  </a:moveTo>
                  <a:lnTo>
                    <a:pt x="28" y="27"/>
                  </a:lnTo>
                  <a:lnTo>
                    <a:pt x="221" y="139"/>
                  </a:lnTo>
                  <a:lnTo>
                    <a:pt x="39" y="244"/>
                  </a:lnTo>
                  <a:lnTo>
                    <a:pt x="240" y="128"/>
                  </a:lnTo>
                  <a:cubicBezTo>
                    <a:pt x="244" y="126"/>
                    <a:pt x="248" y="126"/>
                    <a:pt x="252" y="128"/>
                  </a:cubicBezTo>
                  <a:lnTo>
                    <a:pt x="34" y="2"/>
                  </a:lnTo>
                  <a:cubicBezTo>
                    <a:pt x="30" y="0"/>
                    <a:pt x="25" y="0"/>
                    <a:pt x="22" y="2"/>
                  </a:cubicBezTo>
                  <a:lnTo>
                    <a:pt x="0" y="14"/>
                  </a:lnTo>
                  <a:lnTo>
                    <a:pt x="0" y="4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4127500" y="5873852"/>
              <a:ext cx="84138" cy="252411"/>
            </a:xfrm>
            <a:custGeom>
              <a:rect b="b" l="l" r="r" t="t"/>
              <a:pathLst>
                <a:path extrusionOk="0" h="802" w="265">
                  <a:moveTo>
                    <a:pt x="246" y="2"/>
                  </a:moveTo>
                  <a:lnTo>
                    <a:pt x="45" y="118"/>
                  </a:lnTo>
                  <a:lnTo>
                    <a:pt x="6" y="140"/>
                  </a:lnTo>
                  <a:lnTo>
                    <a:pt x="6" y="169"/>
                  </a:lnTo>
                  <a:lnTo>
                    <a:pt x="240" y="35"/>
                  </a:lnTo>
                  <a:lnTo>
                    <a:pt x="240" y="635"/>
                  </a:lnTo>
                  <a:lnTo>
                    <a:pt x="6" y="770"/>
                  </a:lnTo>
                  <a:lnTo>
                    <a:pt x="6" y="792"/>
                  </a:lnTo>
                  <a:cubicBezTo>
                    <a:pt x="6" y="796"/>
                    <a:pt x="4" y="800"/>
                    <a:pt x="0" y="802"/>
                  </a:cubicBezTo>
                  <a:lnTo>
                    <a:pt x="258" y="653"/>
                  </a:lnTo>
                  <a:cubicBezTo>
                    <a:pt x="262" y="651"/>
                    <a:pt x="265" y="647"/>
                    <a:pt x="265" y="643"/>
                  </a:cubicBezTo>
                  <a:lnTo>
                    <a:pt x="265" y="550"/>
                  </a:lnTo>
                  <a:lnTo>
                    <a:pt x="265" y="521"/>
                  </a:lnTo>
                  <a:lnTo>
                    <a:pt x="265" y="13"/>
                  </a:lnTo>
                  <a:cubicBezTo>
                    <a:pt x="265" y="9"/>
                    <a:pt x="262" y="4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4" y="0"/>
                    <a:pt x="250" y="0"/>
                    <a:pt x="246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3959225" y="6031015"/>
              <a:ext cx="87313" cy="188912"/>
            </a:xfrm>
            <a:custGeom>
              <a:rect b="b" l="l" r="r" t="t"/>
              <a:pathLst>
                <a:path extrusionOk="0" h="602" w="277">
                  <a:moveTo>
                    <a:pt x="19" y="601"/>
                  </a:moveTo>
                  <a:lnTo>
                    <a:pt x="277" y="451"/>
                  </a:lnTo>
                  <a:cubicBezTo>
                    <a:pt x="275" y="453"/>
                    <a:pt x="273" y="453"/>
                    <a:pt x="271" y="453"/>
                  </a:cubicBezTo>
                  <a:cubicBezTo>
                    <a:pt x="269" y="453"/>
                    <a:pt x="267" y="453"/>
                    <a:pt x="265" y="451"/>
                  </a:cubicBezTo>
                  <a:cubicBezTo>
                    <a:pt x="261" y="449"/>
                    <a:pt x="258" y="445"/>
                    <a:pt x="258" y="441"/>
                  </a:cubicBezTo>
                  <a:lnTo>
                    <a:pt x="258" y="433"/>
                  </a:lnTo>
                  <a:lnTo>
                    <a:pt x="25" y="568"/>
                  </a:lnTo>
                  <a:lnTo>
                    <a:pt x="25" y="163"/>
                  </a:lnTo>
                  <a:lnTo>
                    <a:pt x="258" y="29"/>
                  </a:lnTo>
                  <a:lnTo>
                    <a:pt x="258" y="0"/>
                  </a:lnTo>
                  <a:lnTo>
                    <a:pt x="246" y="7"/>
                  </a:lnTo>
                  <a:lnTo>
                    <a:pt x="171" y="50"/>
                  </a:lnTo>
                  <a:lnTo>
                    <a:pt x="13" y="142"/>
                  </a:lnTo>
                  <a:lnTo>
                    <a:pt x="7" y="145"/>
                  </a:lnTo>
                  <a:cubicBezTo>
                    <a:pt x="3" y="147"/>
                    <a:pt x="0" y="152"/>
                    <a:pt x="0" y="156"/>
                  </a:cubicBezTo>
                  <a:lnTo>
                    <a:pt x="0" y="163"/>
                  </a:lnTo>
                  <a:lnTo>
                    <a:pt x="0" y="568"/>
                  </a:lnTo>
                  <a:lnTo>
                    <a:pt x="0" y="590"/>
                  </a:lnTo>
                  <a:cubicBezTo>
                    <a:pt x="0" y="594"/>
                    <a:pt x="3" y="598"/>
                    <a:pt x="7" y="601"/>
                  </a:cubicBezTo>
                  <a:cubicBezTo>
                    <a:pt x="8" y="602"/>
                    <a:pt x="11" y="602"/>
                    <a:pt x="13" y="602"/>
                  </a:cubicBezTo>
                  <a:cubicBezTo>
                    <a:pt x="15" y="602"/>
                    <a:pt x="17" y="602"/>
                    <a:pt x="19" y="60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4041775" y="5815115"/>
              <a:ext cx="88900" cy="358775"/>
            </a:xfrm>
            <a:custGeom>
              <a:rect b="b" l="l" r="r" t="t"/>
              <a:pathLst>
                <a:path extrusionOk="0" h="1140" w="283">
                  <a:moveTo>
                    <a:pt x="259" y="349"/>
                  </a:moveTo>
                  <a:lnTo>
                    <a:pt x="259" y="971"/>
                  </a:lnTo>
                  <a:lnTo>
                    <a:pt x="25" y="1106"/>
                  </a:lnTo>
                  <a:lnTo>
                    <a:pt x="25" y="169"/>
                  </a:lnTo>
                  <a:lnTo>
                    <a:pt x="259" y="34"/>
                  </a:lnTo>
                  <a:lnTo>
                    <a:pt x="259" y="349"/>
                  </a:lnTo>
                  <a:close/>
                  <a:moveTo>
                    <a:pt x="277" y="2"/>
                  </a:moveTo>
                  <a:cubicBezTo>
                    <a:pt x="273" y="0"/>
                    <a:pt x="269" y="0"/>
                    <a:pt x="265" y="2"/>
                  </a:cubicBezTo>
                  <a:lnTo>
                    <a:pt x="16" y="146"/>
                  </a:lnTo>
                  <a:lnTo>
                    <a:pt x="13" y="147"/>
                  </a:lnTo>
                  <a:lnTo>
                    <a:pt x="7" y="151"/>
                  </a:lnTo>
                  <a:cubicBezTo>
                    <a:pt x="3" y="153"/>
                    <a:pt x="0" y="157"/>
                    <a:pt x="0" y="162"/>
                  </a:cubicBezTo>
                  <a:lnTo>
                    <a:pt x="0" y="169"/>
                  </a:lnTo>
                  <a:lnTo>
                    <a:pt x="0" y="169"/>
                  </a:lnTo>
                  <a:lnTo>
                    <a:pt x="0" y="672"/>
                  </a:lnTo>
                  <a:lnTo>
                    <a:pt x="0" y="687"/>
                  </a:lnTo>
                  <a:lnTo>
                    <a:pt x="0" y="716"/>
                  </a:lnTo>
                  <a:lnTo>
                    <a:pt x="0" y="1106"/>
                  </a:lnTo>
                  <a:lnTo>
                    <a:pt x="0" y="1120"/>
                  </a:lnTo>
                  <a:lnTo>
                    <a:pt x="0" y="1128"/>
                  </a:lnTo>
                  <a:cubicBezTo>
                    <a:pt x="0" y="1132"/>
                    <a:pt x="3" y="1136"/>
                    <a:pt x="7" y="1138"/>
                  </a:cubicBezTo>
                  <a:cubicBezTo>
                    <a:pt x="9" y="1140"/>
                    <a:pt x="11" y="1140"/>
                    <a:pt x="13" y="1140"/>
                  </a:cubicBezTo>
                  <a:cubicBezTo>
                    <a:pt x="15" y="1140"/>
                    <a:pt x="17" y="1140"/>
                    <a:pt x="19" y="1138"/>
                  </a:cubicBezTo>
                  <a:lnTo>
                    <a:pt x="277" y="989"/>
                  </a:lnTo>
                  <a:cubicBezTo>
                    <a:pt x="281" y="987"/>
                    <a:pt x="283" y="983"/>
                    <a:pt x="283" y="979"/>
                  </a:cubicBezTo>
                  <a:lnTo>
                    <a:pt x="283" y="957"/>
                  </a:lnTo>
                  <a:lnTo>
                    <a:pt x="283" y="356"/>
                  </a:lnTo>
                  <a:lnTo>
                    <a:pt x="283" y="327"/>
                  </a:lnTo>
                  <a:lnTo>
                    <a:pt x="283" y="104"/>
                  </a:lnTo>
                  <a:lnTo>
                    <a:pt x="283" y="75"/>
                  </a:lnTo>
                  <a:lnTo>
                    <a:pt x="283" y="13"/>
                  </a:lnTo>
                  <a:lnTo>
                    <a:pt x="283" y="13"/>
                  </a:lnTo>
                  <a:cubicBezTo>
                    <a:pt x="283" y="8"/>
                    <a:pt x="281" y="4"/>
                    <a:pt x="277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1" name="Google Shape;1531;p17"/>
          <p:cNvGrpSpPr/>
          <p:nvPr/>
        </p:nvGrpSpPr>
        <p:grpSpPr>
          <a:xfrm>
            <a:off x="8156418" y="4375653"/>
            <a:ext cx="267097" cy="479032"/>
            <a:chOff x="7956550" y="5767490"/>
            <a:chExt cx="292100" cy="523876"/>
          </a:xfrm>
        </p:grpSpPr>
        <p:sp>
          <p:nvSpPr>
            <p:cNvPr id="1532" name="Google Shape;1532;p17"/>
            <p:cNvSpPr/>
            <p:nvPr/>
          </p:nvSpPr>
          <p:spPr>
            <a:xfrm>
              <a:off x="7959725" y="6261202"/>
              <a:ext cx="3175" cy="4762"/>
            </a:xfrm>
            <a:custGeom>
              <a:rect b="b" l="l" r="r" t="t"/>
              <a:pathLst>
                <a:path extrusionOk="0" h="13" w="10">
                  <a:moveTo>
                    <a:pt x="7" y="10"/>
                  </a:moveTo>
                  <a:cubicBezTo>
                    <a:pt x="8" y="11"/>
                    <a:pt x="9" y="12"/>
                    <a:pt x="10" y="13"/>
                  </a:cubicBezTo>
                  <a:lnTo>
                    <a:pt x="10" y="13"/>
                  </a:lnTo>
                  <a:cubicBezTo>
                    <a:pt x="6" y="9"/>
                    <a:pt x="3" y="5"/>
                    <a:pt x="0" y="0"/>
                  </a:cubicBezTo>
                  <a:cubicBezTo>
                    <a:pt x="2" y="4"/>
                    <a:pt x="4" y="7"/>
                    <a:pt x="7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7956550" y="6229452"/>
              <a:ext cx="0" cy="22225"/>
            </a:xfrm>
            <a:custGeom>
              <a:rect b="b" l="l" r="r" t="t"/>
              <a:pathLst>
                <a:path extrusionOk="0" h="72" w="2">
                  <a:moveTo>
                    <a:pt x="0" y="0"/>
                  </a:moveTo>
                  <a:cubicBezTo>
                    <a:pt x="0" y="6"/>
                    <a:pt x="0" y="13"/>
                    <a:pt x="0" y="20"/>
                  </a:cubicBezTo>
                  <a:cubicBezTo>
                    <a:pt x="0" y="37"/>
                    <a:pt x="0" y="55"/>
                    <a:pt x="0" y="72"/>
                  </a:cubicBezTo>
                  <a:cubicBezTo>
                    <a:pt x="0" y="69"/>
                    <a:pt x="0" y="67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7959725" y="5767490"/>
              <a:ext cx="280987" cy="150812"/>
            </a:xfrm>
            <a:custGeom>
              <a:rect b="b" l="l" r="r" t="t"/>
              <a:pathLst>
                <a:path extrusionOk="0" h="481" w="893">
                  <a:moveTo>
                    <a:pt x="36" y="435"/>
                  </a:moveTo>
                  <a:lnTo>
                    <a:pt x="48" y="441"/>
                  </a:lnTo>
                  <a:cubicBezTo>
                    <a:pt x="52" y="436"/>
                    <a:pt x="56" y="431"/>
                    <a:pt x="61" y="426"/>
                  </a:cubicBezTo>
                  <a:cubicBezTo>
                    <a:pt x="80" y="405"/>
                    <a:pt x="166" y="357"/>
                    <a:pt x="217" y="329"/>
                  </a:cubicBezTo>
                  <a:cubicBezTo>
                    <a:pt x="230" y="321"/>
                    <a:pt x="242" y="315"/>
                    <a:pt x="250" y="311"/>
                  </a:cubicBezTo>
                  <a:lnTo>
                    <a:pt x="739" y="30"/>
                  </a:lnTo>
                  <a:cubicBezTo>
                    <a:pt x="750" y="26"/>
                    <a:pt x="759" y="26"/>
                    <a:pt x="767" y="30"/>
                  </a:cubicBezTo>
                  <a:lnTo>
                    <a:pt x="841" y="73"/>
                  </a:lnTo>
                  <a:cubicBezTo>
                    <a:pt x="827" y="78"/>
                    <a:pt x="814" y="86"/>
                    <a:pt x="801" y="94"/>
                  </a:cubicBezTo>
                  <a:cubicBezTo>
                    <a:pt x="796" y="97"/>
                    <a:pt x="791" y="101"/>
                    <a:pt x="786" y="104"/>
                  </a:cubicBezTo>
                  <a:lnTo>
                    <a:pt x="459" y="292"/>
                  </a:lnTo>
                  <a:lnTo>
                    <a:pt x="827" y="80"/>
                  </a:lnTo>
                  <a:cubicBezTo>
                    <a:pt x="851" y="66"/>
                    <a:pt x="875" y="64"/>
                    <a:pt x="893" y="75"/>
                  </a:cubicBezTo>
                  <a:lnTo>
                    <a:pt x="779" y="9"/>
                  </a:lnTo>
                  <a:cubicBezTo>
                    <a:pt x="764" y="1"/>
                    <a:pt x="748" y="0"/>
                    <a:pt x="728" y="7"/>
                  </a:cubicBezTo>
                  <a:lnTo>
                    <a:pt x="237" y="289"/>
                  </a:lnTo>
                  <a:cubicBezTo>
                    <a:pt x="229" y="293"/>
                    <a:pt x="218" y="300"/>
                    <a:pt x="205" y="307"/>
                  </a:cubicBezTo>
                  <a:cubicBezTo>
                    <a:pt x="134" y="347"/>
                    <a:pt x="63" y="387"/>
                    <a:pt x="43" y="409"/>
                  </a:cubicBezTo>
                  <a:cubicBezTo>
                    <a:pt x="19" y="434"/>
                    <a:pt x="7" y="457"/>
                    <a:pt x="0" y="481"/>
                  </a:cubicBezTo>
                  <a:cubicBezTo>
                    <a:pt x="5" y="467"/>
                    <a:pt x="11" y="454"/>
                    <a:pt x="20" y="439"/>
                  </a:cubicBezTo>
                  <a:cubicBezTo>
                    <a:pt x="23" y="433"/>
                    <a:pt x="31" y="431"/>
                    <a:pt x="36" y="43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8004175" y="5915127"/>
              <a:ext cx="6350" cy="7937"/>
            </a:xfrm>
            <a:custGeom>
              <a:rect b="b" l="l" r="r" t="t"/>
              <a:pathLst>
                <a:path extrusionOk="0" h="26" w="22">
                  <a:moveTo>
                    <a:pt x="0" y="26"/>
                  </a:moveTo>
                  <a:lnTo>
                    <a:pt x="0" y="26"/>
                  </a:lnTo>
                  <a:cubicBezTo>
                    <a:pt x="7" y="16"/>
                    <a:pt x="14" y="8"/>
                    <a:pt x="22" y="0"/>
                  </a:cubicBezTo>
                  <a:cubicBezTo>
                    <a:pt x="14" y="8"/>
                    <a:pt x="7" y="16"/>
                    <a:pt x="0" y="2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8002587" y="5786540"/>
              <a:ext cx="246063" cy="504826"/>
            </a:xfrm>
            <a:custGeom>
              <a:rect b="b" l="l" r="r" t="t"/>
              <a:pathLst>
                <a:path extrusionOk="0" h="1602" w="787">
                  <a:moveTo>
                    <a:pt x="758" y="11"/>
                  </a:moveTo>
                  <a:cubicBezTo>
                    <a:pt x="740" y="0"/>
                    <a:pt x="716" y="2"/>
                    <a:pt x="692" y="16"/>
                  </a:cubicBezTo>
                  <a:lnTo>
                    <a:pt x="324" y="228"/>
                  </a:lnTo>
                  <a:lnTo>
                    <a:pt x="54" y="384"/>
                  </a:lnTo>
                  <a:cubicBezTo>
                    <a:pt x="45" y="390"/>
                    <a:pt x="36" y="397"/>
                    <a:pt x="27" y="405"/>
                  </a:cubicBezTo>
                  <a:cubicBezTo>
                    <a:pt x="19" y="413"/>
                    <a:pt x="12" y="421"/>
                    <a:pt x="5" y="431"/>
                  </a:cubicBezTo>
                  <a:lnTo>
                    <a:pt x="15" y="437"/>
                  </a:lnTo>
                  <a:cubicBezTo>
                    <a:pt x="18" y="438"/>
                    <a:pt x="20" y="441"/>
                    <a:pt x="21" y="444"/>
                  </a:cubicBezTo>
                  <a:cubicBezTo>
                    <a:pt x="22" y="447"/>
                    <a:pt x="21" y="451"/>
                    <a:pt x="20" y="454"/>
                  </a:cubicBezTo>
                  <a:cubicBezTo>
                    <a:pt x="19" y="455"/>
                    <a:pt x="19" y="456"/>
                    <a:pt x="18" y="456"/>
                  </a:cubicBezTo>
                  <a:cubicBezTo>
                    <a:pt x="31" y="435"/>
                    <a:pt x="48" y="416"/>
                    <a:pt x="66" y="406"/>
                  </a:cubicBezTo>
                  <a:lnTo>
                    <a:pt x="704" y="37"/>
                  </a:lnTo>
                  <a:cubicBezTo>
                    <a:pt x="714" y="32"/>
                    <a:pt x="724" y="29"/>
                    <a:pt x="732" y="29"/>
                  </a:cubicBezTo>
                  <a:cubicBezTo>
                    <a:pt x="737" y="29"/>
                    <a:pt x="742" y="30"/>
                    <a:pt x="746" y="32"/>
                  </a:cubicBezTo>
                  <a:cubicBezTo>
                    <a:pt x="756" y="38"/>
                    <a:pt x="762" y="52"/>
                    <a:pt x="762" y="71"/>
                  </a:cubicBezTo>
                  <a:lnTo>
                    <a:pt x="762" y="1079"/>
                  </a:lnTo>
                  <a:cubicBezTo>
                    <a:pt x="762" y="1123"/>
                    <a:pt x="730" y="1178"/>
                    <a:pt x="692" y="1200"/>
                  </a:cubicBezTo>
                  <a:lnTo>
                    <a:pt x="54" y="1568"/>
                  </a:lnTo>
                  <a:cubicBezTo>
                    <a:pt x="38" y="1578"/>
                    <a:pt x="23" y="1580"/>
                    <a:pt x="13" y="1574"/>
                  </a:cubicBezTo>
                  <a:cubicBezTo>
                    <a:pt x="13" y="1574"/>
                    <a:pt x="13" y="1574"/>
                    <a:pt x="13" y="1574"/>
                  </a:cubicBezTo>
                  <a:cubicBezTo>
                    <a:pt x="19" y="1578"/>
                    <a:pt x="21" y="1585"/>
                    <a:pt x="17" y="1591"/>
                  </a:cubicBezTo>
                  <a:cubicBezTo>
                    <a:pt x="15" y="1595"/>
                    <a:pt x="11" y="1597"/>
                    <a:pt x="6" y="1597"/>
                  </a:cubicBezTo>
                  <a:cubicBezTo>
                    <a:pt x="4" y="1597"/>
                    <a:pt x="2" y="1596"/>
                    <a:pt x="0" y="1595"/>
                  </a:cubicBezTo>
                  <a:cubicBezTo>
                    <a:pt x="8" y="1600"/>
                    <a:pt x="17" y="1602"/>
                    <a:pt x="26" y="1602"/>
                  </a:cubicBezTo>
                  <a:cubicBezTo>
                    <a:pt x="39" y="1602"/>
                    <a:pt x="53" y="1598"/>
                    <a:pt x="66" y="1590"/>
                  </a:cubicBezTo>
                  <a:lnTo>
                    <a:pt x="704" y="1222"/>
                  </a:lnTo>
                  <a:cubicBezTo>
                    <a:pt x="750" y="1195"/>
                    <a:pt x="787" y="1131"/>
                    <a:pt x="787" y="1079"/>
                  </a:cubicBezTo>
                  <a:lnTo>
                    <a:pt x="787" y="71"/>
                  </a:lnTo>
                  <a:cubicBezTo>
                    <a:pt x="787" y="42"/>
                    <a:pt x="777" y="21"/>
                    <a:pt x="758" y="1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8004175" y="5934177"/>
              <a:ext cx="1588" cy="1587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cubicBezTo>
                    <a:pt x="1" y="4"/>
                    <a:pt x="3" y="2"/>
                    <a:pt x="4" y="0"/>
                  </a:cubicBezTo>
                  <a:cubicBezTo>
                    <a:pt x="3" y="2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8002587" y="5940527"/>
              <a:ext cx="0" cy="1587"/>
            </a:xfrm>
            <a:custGeom>
              <a:rect b="b" l="l" r="r" t="t"/>
              <a:pathLst>
                <a:path extrusionOk="0" h="5" w="1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8001000" y="6275490"/>
              <a:ext cx="1588" cy="1587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cubicBezTo>
                    <a:pt x="1" y="2"/>
                    <a:pt x="1" y="3"/>
                    <a:pt x="2" y="5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8129587" y="6046890"/>
              <a:ext cx="92075" cy="139700"/>
            </a:xfrm>
            <a:custGeom>
              <a:rect b="b" l="l" r="r" t="t"/>
              <a:pathLst>
                <a:path extrusionOk="0" h="442" w="294">
                  <a:moveTo>
                    <a:pt x="270" y="266"/>
                  </a:moveTo>
                  <a:cubicBezTo>
                    <a:pt x="270" y="269"/>
                    <a:pt x="267" y="274"/>
                    <a:pt x="264" y="276"/>
                  </a:cubicBezTo>
                  <a:lnTo>
                    <a:pt x="25" y="413"/>
                  </a:lnTo>
                  <a:lnTo>
                    <a:pt x="25" y="177"/>
                  </a:lnTo>
                  <a:cubicBezTo>
                    <a:pt x="25" y="174"/>
                    <a:pt x="28" y="169"/>
                    <a:pt x="31" y="168"/>
                  </a:cubicBezTo>
                  <a:lnTo>
                    <a:pt x="270" y="30"/>
                  </a:lnTo>
                  <a:lnTo>
                    <a:pt x="270" y="266"/>
                  </a:lnTo>
                  <a:close/>
                  <a:moveTo>
                    <a:pt x="264" y="4"/>
                  </a:moveTo>
                  <a:lnTo>
                    <a:pt x="18" y="146"/>
                  </a:lnTo>
                  <a:cubicBezTo>
                    <a:pt x="8" y="152"/>
                    <a:pt x="0" y="165"/>
                    <a:pt x="0" y="177"/>
                  </a:cubicBezTo>
                  <a:lnTo>
                    <a:pt x="0" y="422"/>
                  </a:lnTo>
                  <a:cubicBezTo>
                    <a:pt x="0" y="430"/>
                    <a:pt x="4" y="436"/>
                    <a:pt x="10" y="440"/>
                  </a:cubicBezTo>
                  <a:cubicBezTo>
                    <a:pt x="13" y="442"/>
                    <a:pt x="16" y="442"/>
                    <a:pt x="19" y="442"/>
                  </a:cubicBezTo>
                  <a:cubicBezTo>
                    <a:pt x="23" y="442"/>
                    <a:pt x="27" y="441"/>
                    <a:pt x="31" y="439"/>
                  </a:cubicBezTo>
                  <a:lnTo>
                    <a:pt x="277" y="297"/>
                  </a:lnTo>
                  <a:cubicBezTo>
                    <a:pt x="287" y="291"/>
                    <a:pt x="294" y="278"/>
                    <a:pt x="294" y="266"/>
                  </a:cubicBezTo>
                  <a:lnTo>
                    <a:pt x="294" y="22"/>
                  </a:lnTo>
                  <a:cubicBezTo>
                    <a:pt x="294" y="14"/>
                    <a:pt x="291" y="7"/>
                    <a:pt x="285" y="3"/>
                  </a:cubicBezTo>
                  <a:cubicBezTo>
                    <a:pt x="279" y="0"/>
                    <a:pt x="271" y="0"/>
                    <a:pt x="264" y="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8021637" y="6108802"/>
              <a:ext cx="92075" cy="139700"/>
            </a:xfrm>
            <a:custGeom>
              <a:rect b="b" l="l" r="r" t="t"/>
              <a:pathLst>
                <a:path extrusionOk="0" h="442" w="294">
                  <a:moveTo>
                    <a:pt x="269" y="266"/>
                  </a:moveTo>
                  <a:cubicBezTo>
                    <a:pt x="269" y="269"/>
                    <a:pt x="266" y="274"/>
                    <a:pt x="264" y="276"/>
                  </a:cubicBezTo>
                  <a:lnTo>
                    <a:pt x="25" y="414"/>
                  </a:lnTo>
                  <a:lnTo>
                    <a:pt x="25" y="177"/>
                  </a:lnTo>
                  <a:cubicBezTo>
                    <a:pt x="25" y="174"/>
                    <a:pt x="28" y="169"/>
                    <a:pt x="30" y="168"/>
                  </a:cubicBezTo>
                  <a:lnTo>
                    <a:pt x="269" y="30"/>
                  </a:lnTo>
                  <a:lnTo>
                    <a:pt x="269" y="266"/>
                  </a:lnTo>
                  <a:close/>
                  <a:moveTo>
                    <a:pt x="264" y="4"/>
                  </a:moveTo>
                  <a:lnTo>
                    <a:pt x="18" y="146"/>
                  </a:lnTo>
                  <a:cubicBezTo>
                    <a:pt x="8" y="152"/>
                    <a:pt x="0" y="166"/>
                    <a:pt x="0" y="177"/>
                  </a:cubicBezTo>
                  <a:lnTo>
                    <a:pt x="0" y="422"/>
                  </a:lnTo>
                  <a:cubicBezTo>
                    <a:pt x="0" y="430"/>
                    <a:pt x="4" y="437"/>
                    <a:pt x="10" y="440"/>
                  </a:cubicBezTo>
                  <a:cubicBezTo>
                    <a:pt x="12" y="442"/>
                    <a:pt x="16" y="442"/>
                    <a:pt x="19" y="442"/>
                  </a:cubicBezTo>
                  <a:cubicBezTo>
                    <a:pt x="23" y="442"/>
                    <a:pt x="27" y="441"/>
                    <a:pt x="30" y="439"/>
                  </a:cubicBezTo>
                  <a:lnTo>
                    <a:pt x="276" y="297"/>
                  </a:lnTo>
                  <a:cubicBezTo>
                    <a:pt x="287" y="291"/>
                    <a:pt x="294" y="278"/>
                    <a:pt x="294" y="266"/>
                  </a:cubicBezTo>
                  <a:lnTo>
                    <a:pt x="294" y="22"/>
                  </a:lnTo>
                  <a:cubicBezTo>
                    <a:pt x="294" y="14"/>
                    <a:pt x="291" y="7"/>
                    <a:pt x="284" y="4"/>
                  </a:cubicBezTo>
                  <a:cubicBezTo>
                    <a:pt x="278" y="0"/>
                    <a:pt x="271" y="0"/>
                    <a:pt x="264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8129587" y="5937352"/>
              <a:ext cx="92075" cy="139700"/>
            </a:xfrm>
            <a:custGeom>
              <a:rect b="b" l="l" r="r" t="t"/>
              <a:pathLst>
                <a:path extrusionOk="0" h="442" w="294">
                  <a:moveTo>
                    <a:pt x="270" y="266"/>
                  </a:moveTo>
                  <a:cubicBezTo>
                    <a:pt x="270" y="269"/>
                    <a:pt x="267" y="274"/>
                    <a:pt x="264" y="275"/>
                  </a:cubicBezTo>
                  <a:lnTo>
                    <a:pt x="25" y="413"/>
                  </a:lnTo>
                  <a:lnTo>
                    <a:pt x="25" y="177"/>
                  </a:lnTo>
                  <a:cubicBezTo>
                    <a:pt x="25" y="174"/>
                    <a:pt x="28" y="169"/>
                    <a:pt x="31" y="168"/>
                  </a:cubicBezTo>
                  <a:lnTo>
                    <a:pt x="270" y="30"/>
                  </a:lnTo>
                  <a:lnTo>
                    <a:pt x="270" y="266"/>
                  </a:lnTo>
                  <a:close/>
                  <a:moveTo>
                    <a:pt x="264" y="4"/>
                  </a:moveTo>
                  <a:lnTo>
                    <a:pt x="18" y="146"/>
                  </a:lnTo>
                  <a:cubicBezTo>
                    <a:pt x="8" y="152"/>
                    <a:pt x="0" y="165"/>
                    <a:pt x="0" y="177"/>
                  </a:cubicBezTo>
                  <a:lnTo>
                    <a:pt x="0" y="421"/>
                  </a:lnTo>
                  <a:cubicBezTo>
                    <a:pt x="0" y="430"/>
                    <a:pt x="4" y="436"/>
                    <a:pt x="10" y="440"/>
                  </a:cubicBezTo>
                  <a:cubicBezTo>
                    <a:pt x="13" y="441"/>
                    <a:pt x="16" y="442"/>
                    <a:pt x="19" y="442"/>
                  </a:cubicBezTo>
                  <a:cubicBezTo>
                    <a:pt x="23" y="442"/>
                    <a:pt x="27" y="441"/>
                    <a:pt x="31" y="439"/>
                  </a:cubicBezTo>
                  <a:lnTo>
                    <a:pt x="277" y="297"/>
                  </a:lnTo>
                  <a:cubicBezTo>
                    <a:pt x="287" y="291"/>
                    <a:pt x="294" y="278"/>
                    <a:pt x="294" y="266"/>
                  </a:cubicBezTo>
                  <a:lnTo>
                    <a:pt x="294" y="22"/>
                  </a:lnTo>
                  <a:cubicBezTo>
                    <a:pt x="294" y="14"/>
                    <a:pt x="291" y="7"/>
                    <a:pt x="285" y="3"/>
                  </a:cubicBezTo>
                  <a:cubicBezTo>
                    <a:pt x="279" y="0"/>
                    <a:pt x="271" y="0"/>
                    <a:pt x="264" y="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8021637" y="5999265"/>
              <a:ext cx="92075" cy="139700"/>
            </a:xfrm>
            <a:custGeom>
              <a:rect b="b" l="l" r="r" t="t"/>
              <a:pathLst>
                <a:path extrusionOk="0" h="442" w="294">
                  <a:moveTo>
                    <a:pt x="269" y="266"/>
                  </a:moveTo>
                  <a:cubicBezTo>
                    <a:pt x="269" y="269"/>
                    <a:pt x="266" y="274"/>
                    <a:pt x="264" y="276"/>
                  </a:cubicBezTo>
                  <a:lnTo>
                    <a:pt x="25" y="413"/>
                  </a:lnTo>
                  <a:lnTo>
                    <a:pt x="25" y="177"/>
                  </a:lnTo>
                  <a:cubicBezTo>
                    <a:pt x="25" y="174"/>
                    <a:pt x="28" y="169"/>
                    <a:pt x="30" y="168"/>
                  </a:cubicBezTo>
                  <a:lnTo>
                    <a:pt x="269" y="30"/>
                  </a:lnTo>
                  <a:lnTo>
                    <a:pt x="269" y="266"/>
                  </a:lnTo>
                  <a:close/>
                  <a:moveTo>
                    <a:pt x="264" y="4"/>
                  </a:moveTo>
                  <a:lnTo>
                    <a:pt x="18" y="146"/>
                  </a:lnTo>
                  <a:cubicBezTo>
                    <a:pt x="8" y="152"/>
                    <a:pt x="0" y="166"/>
                    <a:pt x="0" y="177"/>
                  </a:cubicBezTo>
                  <a:lnTo>
                    <a:pt x="0" y="422"/>
                  </a:lnTo>
                  <a:cubicBezTo>
                    <a:pt x="0" y="430"/>
                    <a:pt x="4" y="436"/>
                    <a:pt x="10" y="440"/>
                  </a:cubicBezTo>
                  <a:cubicBezTo>
                    <a:pt x="12" y="442"/>
                    <a:pt x="16" y="442"/>
                    <a:pt x="19" y="442"/>
                  </a:cubicBezTo>
                  <a:cubicBezTo>
                    <a:pt x="23" y="442"/>
                    <a:pt x="27" y="441"/>
                    <a:pt x="30" y="439"/>
                  </a:cubicBezTo>
                  <a:lnTo>
                    <a:pt x="276" y="297"/>
                  </a:lnTo>
                  <a:cubicBezTo>
                    <a:pt x="287" y="291"/>
                    <a:pt x="294" y="278"/>
                    <a:pt x="294" y="266"/>
                  </a:cubicBezTo>
                  <a:lnTo>
                    <a:pt x="294" y="22"/>
                  </a:lnTo>
                  <a:cubicBezTo>
                    <a:pt x="294" y="14"/>
                    <a:pt x="291" y="7"/>
                    <a:pt x="284" y="4"/>
                  </a:cubicBezTo>
                  <a:cubicBezTo>
                    <a:pt x="278" y="0"/>
                    <a:pt x="271" y="0"/>
                    <a:pt x="264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8020050" y="5832577"/>
              <a:ext cx="201613" cy="185737"/>
            </a:xfrm>
            <a:custGeom>
              <a:rect b="b" l="l" r="r" t="t"/>
              <a:pathLst>
                <a:path extrusionOk="0" h="587" w="638">
                  <a:moveTo>
                    <a:pt x="25" y="376"/>
                  </a:moveTo>
                  <a:cubicBezTo>
                    <a:pt x="25" y="373"/>
                    <a:pt x="28" y="367"/>
                    <a:pt x="31" y="366"/>
                  </a:cubicBezTo>
                  <a:lnTo>
                    <a:pt x="613" y="30"/>
                  </a:lnTo>
                  <a:lnTo>
                    <a:pt x="613" y="212"/>
                  </a:lnTo>
                  <a:cubicBezTo>
                    <a:pt x="613" y="215"/>
                    <a:pt x="610" y="220"/>
                    <a:pt x="608" y="222"/>
                  </a:cubicBezTo>
                  <a:lnTo>
                    <a:pt x="25" y="558"/>
                  </a:lnTo>
                  <a:lnTo>
                    <a:pt x="25" y="376"/>
                  </a:lnTo>
                  <a:close/>
                  <a:moveTo>
                    <a:pt x="19" y="587"/>
                  </a:moveTo>
                  <a:cubicBezTo>
                    <a:pt x="23" y="587"/>
                    <a:pt x="27" y="586"/>
                    <a:pt x="31" y="584"/>
                  </a:cubicBezTo>
                  <a:lnTo>
                    <a:pt x="620" y="244"/>
                  </a:lnTo>
                  <a:cubicBezTo>
                    <a:pt x="630" y="238"/>
                    <a:pt x="638" y="224"/>
                    <a:pt x="638" y="212"/>
                  </a:cubicBezTo>
                  <a:lnTo>
                    <a:pt x="638" y="22"/>
                  </a:lnTo>
                  <a:cubicBezTo>
                    <a:pt x="638" y="14"/>
                    <a:pt x="635" y="7"/>
                    <a:pt x="628" y="3"/>
                  </a:cubicBezTo>
                  <a:cubicBezTo>
                    <a:pt x="622" y="0"/>
                    <a:pt x="615" y="0"/>
                    <a:pt x="608" y="4"/>
                  </a:cubicBezTo>
                  <a:lnTo>
                    <a:pt x="18" y="344"/>
                  </a:lnTo>
                  <a:cubicBezTo>
                    <a:pt x="8" y="350"/>
                    <a:pt x="0" y="364"/>
                    <a:pt x="0" y="376"/>
                  </a:cubicBezTo>
                  <a:lnTo>
                    <a:pt x="0" y="566"/>
                  </a:lnTo>
                  <a:cubicBezTo>
                    <a:pt x="0" y="574"/>
                    <a:pt x="4" y="581"/>
                    <a:pt x="10" y="585"/>
                  </a:cubicBezTo>
                  <a:cubicBezTo>
                    <a:pt x="13" y="586"/>
                    <a:pt x="16" y="587"/>
                    <a:pt x="19" y="58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8174037" y="5865915"/>
              <a:ext cx="20638" cy="46037"/>
            </a:xfrm>
            <a:custGeom>
              <a:rect b="b" l="l" r="r" t="t"/>
              <a:pathLst>
                <a:path extrusionOk="0" h="148" w="67">
                  <a:moveTo>
                    <a:pt x="42" y="104"/>
                  </a:moveTo>
                  <a:lnTo>
                    <a:pt x="25" y="114"/>
                  </a:lnTo>
                  <a:lnTo>
                    <a:pt x="25" y="45"/>
                  </a:lnTo>
                  <a:lnTo>
                    <a:pt x="42" y="35"/>
                  </a:lnTo>
                  <a:lnTo>
                    <a:pt x="42" y="104"/>
                  </a:lnTo>
                  <a:close/>
                  <a:moveTo>
                    <a:pt x="48" y="2"/>
                  </a:moveTo>
                  <a:lnTo>
                    <a:pt x="6" y="27"/>
                  </a:lnTo>
                  <a:cubicBezTo>
                    <a:pt x="2" y="29"/>
                    <a:pt x="0" y="33"/>
                    <a:pt x="0" y="38"/>
                  </a:cubicBezTo>
                  <a:lnTo>
                    <a:pt x="0" y="135"/>
                  </a:lnTo>
                  <a:cubicBezTo>
                    <a:pt x="0" y="140"/>
                    <a:pt x="2" y="144"/>
                    <a:pt x="6" y="146"/>
                  </a:cubicBezTo>
                  <a:cubicBezTo>
                    <a:pt x="8" y="147"/>
                    <a:pt x="10" y="148"/>
                    <a:pt x="12" y="148"/>
                  </a:cubicBezTo>
                  <a:cubicBezTo>
                    <a:pt x="14" y="148"/>
                    <a:pt x="16" y="147"/>
                    <a:pt x="18" y="146"/>
                  </a:cubicBezTo>
                  <a:lnTo>
                    <a:pt x="61" y="122"/>
                  </a:lnTo>
                  <a:cubicBezTo>
                    <a:pt x="64" y="120"/>
                    <a:pt x="67" y="116"/>
                    <a:pt x="67" y="111"/>
                  </a:cubicBezTo>
                  <a:lnTo>
                    <a:pt x="67" y="13"/>
                  </a:lnTo>
                  <a:cubicBezTo>
                    <a:pt x="67" y="9"/>
                    <a:pt x="64" y="5"/>
                    <a:pt x="61" y="2"/>
                  </a:cubicBezTo>
                  <a:cubicBezTo>
                    <a:pt x="57" y="0"/>
                    <a:pt x="52" y="0"/>
                    <a:pt x="48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7956550" y="5902427"/>
              <a:ext cx="52388" cy="387349"/>
            </a:xfrm>
            <a:custGeom>
              <a:rect b="b" l="l" r="r" t="t"/>
              <a:pathLst>
                <a:path extrusionOk="0" h="1230" w="164">
                  <a:moveTo>
                    <a:pt x="42" y="32"/>
                  </a:moveTo>
                  <a:lnTo>
                    <a:pt x="134" y="85"/>
                  </a:lnTo>
                  <a:cubicBezTo>
                    <a:pt x="121" y="110"/>
                    <a:pt x="114" y="134"/>
                    <a:pt x="114" y="160"/>
                  </a:cubicBezTo>
                  <a:lnTo>
                    <a:pt x="114" y="1169"/>
                  </a:lnTo>
                  <a:cubicBezTo>
                    <a:pt x="114" y="1174"/>
                    <a:pt x="114" y="1179"/>
                    <a:pt x="115" y="1184"/>
                  </a:cubicBezTo>
                  <a:lnTo>
                    <a:pt x="42" y="1141"/>
                  </a:lnTo>
                  <a:cubicBezTo>
                    <a:pt x="28" y="1132"/>
                    <a:pt x="26" y="1122"/>
                    <a:pt x="25" y="1102"/>
                  </a:cubicBezTo>
                  <a:lnTo>
                    <a:pt x="25" y="1039"/>
                  </a:lnTo>
                  <a:lnTo>
                    <a:pt x="25" y="125"/>
                  </a:lnTo>
                  <a:lnTo>
                    <a:pt x="25" y="94"/>
                  </a:lnTo>
                  <a:cubicBezTo>
                    <a:pt x="25" y="73"/>
                    <a:pt x="31" y="53"/>
                    <a:pt x="42" y="32"/>
                  </a:cubicBezTo>
                  <a:close/>
                  <a:moveTo>
                    <a:pt x="159" y="1224"/>
                  </a:moveTo>
                  <a:cubicBezTo>
                    <a:pt x="163" y="1218"/>
                    <a:pt x="161" y="1211"/>
                    <a:pt x="155" y="1207"/>
                  </a:cubicBezTo>
                  <a:cubicBezTo>
                    <a:pt x="155" y="1207"/>
                    <a:pt x="155" y="1207"/>
                    <a:pt x="155" y="1207"/>
                  </a:cubicBezTo>
                  <a:cubicBezTo>
                    <a:pt x="149" y="1202"/>
                    <a:pt x="145" y="1197"/>
                    <a:pt x="143" y="1192"/>
                  </a:cubicBezTo>
                  <a:cubicBezTo>
                    <a:pt x="142" y="1190"/>
                    <a:pt x="142" y="1189"/>
                    <a:pt x="141" y="1187"/>
                  </a:cubicBezTo>
                  <a:cubicBezTo>
                    <a:pt x="140" y="1182"/>
                    <a:pt x="139" y="1176"/>
                    <a:pt x="139" y="1168"/>
                  </a:cubicBezTo>
                  <a:lnTo>
                    <a:pt x="139" y="885"/>
                  </a:lnTo>
                  <a:lnTo>
                    <a:pt x="139" y="160"/>
                  </a:lnTo>
                  <a:cubicBezTo>
                    <a:pt x="139" y="148"/>
                    <a:pt x="141" y="136"/>
                    <a:pt x="145" y="124"/>
                  </a:cubicBezTo>
                  <a:cubicBezTo>
                    <a:pt x="145" y="123"/>
                    <a:pt x="146" y="121"/>
                    <a:pt x="146" y="119"/>
                  </a:cubicBezTo>
                  <a:cubicBezTo>
                    <a:pt x="148" y="115"/>
                    <a:pt x="149" y="111"/>
                    <a:pt x="151" y="107"/>
                  </a:cubicBezTo>
                  <a:cubicBezTo>
                    <a:pt x="152" y="104"/>
                    <a:pt x="154" y="102"/>
                    <a:pt x="155" y="100"/>
                  </a:cubicBezTo>
                  <a:cubicBezTo>
                    <a:pt x="156" y="97"/>
                    <a:pt x="158" y="93"/>
                    <a:pt x="160" y="89"/>
                  </a:cubicBezTo>
                  <a:cubicBezTo>
                    <a:pt x="161" y="89"/>
                    <a:pt x="161" y="88"/>
                    <a:pt x="162" y="87"/>
                  </a:cubicBezTo>
                  <a:cubicBezTo>
                    <a:pt x="163" y="84"/>
                    <a:pt x="164" y="80"/>
                    <a:pt x="163" y="77"/>
                  </a:cubicBezTo>
                  <a:cubicBezTo>
                    <a:pt x="162" y="74"/>
                    <a:pt x="160" y="71"/>
                    <a:pt x="157" y="70"/>
                  </a:cubicBezTo>
                  <a:lnTo>
                    <a:pt x="147" y="64"/>
                  </a:lnTo>
                  <a:lnTo>
                    <a:pt x="147" y="64"/>
                  </a:lnTo>
                  <a:lnTo>
                    <a:pt x="55" y="10"/>
                  </a:lnTo>
                  <a:lnTo>
                    <a:pt x="43" y="4"/>
                  </a:lnTo>
                  <a:cubicBezTo>
                    <a:pt x="38" y="0"/>
                    <a:pt x="30" y="2"/>
                    <a:pt x="27" y="8"/>
                  </a:cubicBezTo>
                  <a:cubicBezTo>
                    <a:pt x="18" y="23"/>
                    <a:pt x="12" y="36"/>
                    <a:pt x="7" y="50"/>
                  </a:cubicBezTo>
                  <a:cubicBezTo>
                    <a:pt x="3" y="65"/>
                    <a:pt x="0" y="79"/>
                    <a:pt x="0" y="94"/>
                  </a:cubicBezTo>
                  <a:lnTo>
                    <a:pt x="0" y="125"/>
                  </a:lnTo>
                  <a:lnTo>
                    <a:pt x="0" y="1039"/>
                  </a:lnTo>
                  <a:lnTo>
                    <a:pt x="0" y="1103"/>
                  </a:lnTo>
                  <a:cubicBezTo>
                    <a:pt x="0" y="1106"/>
                    <a:pt x="0" y="1108"/>
                    <a:pt x="0" y="1111"/>
                  </a:cubicBezTo>
                  <a:cubicBezTo>
                    <a:pt x="1" y="1121"/>
                    <a:pt x="3" y="1132"/>
                    <a:pt x="9" y="1142"/>
                  </a:cubicBezTo>
                  <a:cubicBezTo>
                    <a:pt x="12" y="1147"/>
                    <a:pt x="15" y="1151"/>
                    <a:pt x="19" y="1155"/>
                  </a:cubicBezTo>
                  <a:cubicBezTo>
                    <a:pt x="22" y="1157"/>
                    <a:pt x="25" y="1160"/>
                    <a:pt x="28" y="1162"/>
                  </a:cubicBezTo>
                  <a:lnTo>
                    <a:pt x="142" y="1228"/>
                  </a:lnTo>
                  <a:cubicBezTo>
                    <a:pt x="144" y="1229"/>
                    <a:pt x="146" y="1230"/>
                    <a:pt x="148" y="1230"/>
                  </a:cubicBezTo>
                  <a:cubicBezTo>
                    <a:pt x="153" y="1230"/>
                    <a:pt x="157" y="1228"/>
                    <a:pt x="159" y="122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8151812" y="6102452"/>
              <a:ext cx="47625" cy="30162"/>
            </a:xfrm>
            <a:custGeom>
              <a:rect b="b" l="l" r="r" t="t"/>
              <a:pathLst>
                <a:path extrusionOk="0" h="95" w="147">
                  <a:moveTo>
                    <a:pt x="14" y="95"/>
                  </a:moveTo>
                  <a:cubicBezTo>
                    <a:pt x="16" y="95"/>
                    <a:pt x="18" y="95"/>
                    <a:pt x="20" y="94"/>
                  </a:cubicBezTo>
                  <a:lnTo>
                    <a:pt x="139" y="25"/>
                  </a:lnTo>
                  <a:cubicBezTo>
                    <a:pt x="145" y="22"/>
                    <a:pt x="147" y="14"/>
                    <a:pt x="144" y="8"/>
                  </a:cubicBezTo>
                  <a:cubicBezTo>
                    <a:pt x="140" y="2"/>
                    <a:pt x="132" y="0"/>
                    <a:pt x="127" y="4"/>
                  </a:cubicBezTo>
                  <a:lnTo>
                    <a:pt x="8" y="72"/>
                  </a:lnTo>
                  <a:cubicBezTo>
                    <a:pt x="2" y="76"/>
                    <a:pt x="0" y="83"/>
                    <a:pt x="3" y="89"/>
                  </a:cubicBezTo>
                  <a:cubicBezTo>
                    <a:pt x="5" y="93"/>
                    <a:pt x="10" y="95"/>
                    <a:pt x="14" y="9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8151812" y="5991327"/>
              <a:ext cx="47625" cy="30162"/>
            </a:xfrm>
            <a:custGeom>
              <a:rect b="b" l="l" r="r" t="t"/>
              <a:pathLst>
                <a:path extrusionOk="0" h="95" w="147">
                  <a:moveTo>
                    <a:pt x="14" y="95"/>
                  </a:moveTo>
                  <a:cubicBezTo>
                    <a:pt x="16" y="95"/>
                    <a:pt x="18" y="95"/>
                    <a:pt x="20" y="94"/>
                  </a:cubicBezTo>
                  <a:lnTo>
                    <a:pt x="139" y="25"/>
                  </a:lnTo>
                  <a:cubicBezTo>
                    <a:pt x="145" y="22"/>
                    <a:pt x="147" y="14"/>
                    <a:pt x="144" y="8"/>
                  </a:cubicBezTo>
                  <a:cubicBezTo>
                    <a:pt x="140" y="2"/>
                    <a:pt x="132" y="0"/>
                    <a:pt x="127" y="3"/>
                  </a:cubicBezTo>
                  <a:lnTo>
                    <a:pt x="8" y="72"/>
                  </a:lnTo>
                  <a:cubicBezTo>
                    <a:pt x="2" y="75"/>
                    <a:pt x="0" y="83"/>
                    <a:pt x="3" y="89"/>
                  </a:cubicBezTo>
                  <a:cubicBezTo>
                    <a:pt x="5" y="93"/>
                    <a:pt x="10" y="95"/>
                    <a:pt x="14" y="9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8043862" y="6067527"/>
              <a:ext cx="20638" cy="17462"/>
            </a:xfrm>
            <a:custGeom>
              <a:rect b="b" l="l" r="r" t="t"/>
              <a:pathLst>
                <a:path extrusionOk="0" h="54" w="62">
                  <a:moveTo>
                    <a:pt x="15" y="54"/>
                  </a:moveTo>
                  <a:cubicBezTo>
                    <a:pt x="17" y="54"/>
                    <a:pt x="19" y="53"/>
                    <a:pt x="21" y="52"/>
                  </a:cubicBezTo>
                  <a:lnTo>
                    <a:pt x="62" y="28"/>
                  </a:lnTo>
                  <a:lnTo>
                    <a:pt x="62" y="0"/>
                  </a:lnTo>
                  <a:lnTo>
                    <a:pt x="8" y="30"/>
                  </a:lnTo>
                  <a:cubicBezTo>
                    <a:pt x="2" y="34"/>
                    <a:pt x="0" y="41"/>
                    <a:pt x="4" y="47"/>
                  </a:cubicBezTo>
                  <a:cubicBezTo>
                    <a:pt x="6" y="51"/>
                    <a:pt x="10" y="54"/>
                    <a:pt x="15" y="5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8072437" y="6054827"/>
              <a:ext cx="19050" cy="17462"/>
            </a:xfrm>
            <a:custGeom>
              <a:rect b="b" l="l" r="r" t="t"/>
              <a:pathLst>
                <a:path extrusionOk="0" h="56" w="61">
                  <a:moveTo>
                    <a:pt x="53" y="25"/>
                  </a:moveTo>
                  <a:cubicBezTo>
                    <a:pt x="59" y="22"/>
                    <a:pt x="61" y="14"/>
                    <a:pt x="57" y="8"/>
                  </a:cubicBezTo>
                  <a:cubicBezTo>
                    <a:pt x="54" y="2"/>
                    <a:pt x="46" y="0"/>
                    <a:pt x="40" y="4"/>
                  </a:cubicBezTo>
                  <a:lnTo>
                    <a:pt x="0" y="27"/>
                  </a:lnTo>
                  <a:lnTo>
                    <a:pt x="0" y="56"/>
                  </a:lnTo>
                  <a:lnTo>
                    <a:pt x="53" y="2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8064500" y="6043715"/>
              <a:ext cx="7938" cy="50800"/>
            </a:xfrm>
            <a:custGeom>
              <a:rect b="b" l="l" r="r" t="t"/>
              <a:pathLst>
                <a:path extrusionOk="0" h="162" w="25">
                  <a:moveTo>
                    <a:pt x="0" y="149"/>
                  </a:moveTo>
                  <a:cubicBezTo>
                    <a:pt x="0" y="156"/>
                    <a:pt x="5" y="162"/>
                    <a:pt x="12" y="162"/>
                  </a:cubicBezTo>
                  <a:cubicBezTo>
                    <a:pt x="19" y="162"/>
                    <a:pt x="25" y="156"/>
                    <a:pt x="25" y="149"/>
                  </a:cubicBezTo>
                  <a:lnTo>
                    <a:pt x="25" y="88"/>
                  </a:lnTo>
                  <a:lnTo>
                    <a:pt x="25" y="59"/>
                  </a:lnTo>
                  <a:lnTo>
                    <a:pt x="25" y="12"/>
                  </a:lnTo>
                  <a:cubicBezTo>
                    <a:pt x="25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74"/>
                  </a:lnTo>
                  <a:lnTo>
                    <a:pt x="0" y="10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8050212" y="6181827"/>
              <a:ext cx="19050" cy="23812"/>
            </a:xfrm>
            <a:custGeom>
              <a:rect b="b" l="l" r="r" t="t"/>
              <a:pathLst>
                <a:path extrusionOk="0" h="80" w="61">
                  <a:moveTo>
                    <a:pt x="8" y="78"/>
                  </a:moveTo>
                  <a:cubicBezTo>
                    <a:pt x="10" y="80"/>
                    <a:pt x="12" y="80"/>
                    <a:pt x="14" y="80"/>
                  </a:cubicBezTo>
                  <a:cubicBezTo>
                    <a:pt x="19" y="80"/>
                    <a:pt x="23" y="78"/>
                    <a:pt x="25" y="74"/>
                  </a:cubicBezTo>
                  <a:lnTo>
                    <a:pt x="61" y="12"/>
                  </a:lnTo>
                  <a:lnTo>
                    <a:pt x="39" y="0"/>
                  </a:lnTo>
                  <a:lnTo>
                    <a:pt x="4" y="61"/>
                  </a:lnTo>
                  <a:cubicBezTo>
                    <a:pt x="0" y="67"/>
                    <a:pt x="2" y="75"/>
                    <a:pt x="8" y="7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8066087" y="6153252"/>
              <a:ext cx="19050" cy="25400"/>
            </a:xfrm>
            <a:custGeom>
              <a:rect b="b" l="l" r="r" t="t"/>
              <a:pathLst>
                <a:path extrusionOk="0" h="82" w="61">
                  <a:moveTo>
                    <a:pt x="57" y="21"/>
                  </a:moveTo>
                  <a:cubicBezTo>
                    <a:pt x="61" y="14"/>
                    <a:pt x="59" y="7"/>
                    <a:pt x="53" y="3"/>
                  </a:cubicBezTo>
                  <a:cubicBezTo>
                    <a:pt x="47" y="0"/>
                    <a:pt x="39" y="2"/>
                    <a:pt x="36" y="8"/>
                  </a:cubicBezTo>
                  <a:lnTo>
                    <a:pt x="0" y="69"/>
                  </a:lnTo>
                  <a:lnTo>
                    <a:pt x="22" y="8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8050212" y="6167540"/>
              <a:ext cx="34925" cy="23812"/>
            </a:xfrm>
            <a:custGeom>
              <a:rect b="b" l="l" r="r" t="t"/>
              <a:pathLst>
                <a:path extrusionOk="0" h="75" w="112">
                  <a:moveTo>
                    <a:pt x="92" y="73"/>
                  </a:moveTo>
                  <a:cubicBezTo>
                    <a:pt x="94" y="75"/>
                    <a:pt x="96" y="75"/>
                    <a:pt x="98" y="75"/>
                  </a:cubicBezTo>
                  <a:cubicBezTo>
                    <a:pt x="102" y="75"/>
                    <a:pt x="106" y="73"/>
                    <a:pt x="109" y="69"/>
                  </a:cubicBezTo>
                  <a:cubicBezTo>
                    <a:pt x="112" y="63"/>
                    <a:pt x="110" y="55"/>
                    <a:pt x="104" y="52"/>
                  </a:cubicBezTo>
                  <a:lnTo>
                    <a:pt x="73" y="34"/>
                  </a:lnTo>
                  <a:lnTo>
                    <a:pt x="51" y="21"/>
                  </a:lnTo>
                  <a:lnTo>
                    <a:pt x="21" y="4"/>
                  </a:lnTo>
                  <a:cubicBezTo>
                    <a:pt x="15" y="0"/>
                    <a:pt x="7" y="2"/>
                    <a:pt x="4" y="8"/>
                  </a:cubicBezTo>
                  <a:cubicBezTo>
                    <a:pt x="0" y="14"/>
                    <a:pt x="2" y="22"/>
                    <a:pt x="8" y="25"/>
                  </a:cubicBezTo>
                  <a:lnTo>
                    <a:pt x="39" y="43"/>
                  </a:lnTo>
                  <a:lnTo>
                    <a:pt x="61" y="55"/>
                  </a:lnTo>
                  <a:lnTo>
                    <a:pt x="92" y="73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8169275" y="6126265"/>
              <a:ext cx="12700" cy="15875"/>
            </a:xfrm>
            <a:custGeom>
              <a:rect b="b" l="l" r="r" t="t"/>
              <a:pathLst>
                <a:path extrusionOk="0" h="49" w="44">
                  <a:moveTo>
                    <a:pt x="16" y="4"/>
                  </a:moveTo>
                  <a:cubicBezTo>
                    <a:pt x="7" y="9"/>
                    <a:pt x="0" y="20"/>
                    <a:pt x="0" y="30"/>
                  </a:cubicBezTo>
                  <a:cubicBezTo>
                    <a:pt x="0" y="38"/>
                    <a:pt x="4" y="44"/>
                    <a:pt x="10" y="47"/>
                  </a:cubicBezTo>
                  <a:cubicBezTo>
                    <a:pt x="12" y="49"/>
                    <a:pt x="15" y="49"/>
                    <a:pt x="18" y="49"/>
                  </a:cubicBezTo>
                  <a:cubicBezTo>
                    <a:pt x="22" y="49"/>
                    <a:pt x="25" y="48"/>
                    <a:pt x="29" y="46"/>
                  </a:cubicBezTo>
                  <a:cubicBezTo>
                    <a:pt x="37" y="41"/>
                    <a:pt x="44" y="30"/>
                    <a:pt x="44" y="20"/>
                  </a:cubicBezTo>
                  <a:cubicBezTo>
                    <a:pt x="44" y="12"/>
                    <a:pt x="41" y="6"/>
                    <a:pt x="35" y="3"/>
                  </a:cubicBezTo>
                  <a:cubicBezTo>
                    <a:pt x="29" y="0"/>
                    <a:pt x="22" y="0"/>
                    <a:pt x="16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8169275" y="6092927"/>
              <a:ext cx="12700" cy="15875"/>
            </a:xfrm>
            <a:custGeom>
              <a:rect b="b" l="l" r="r" t="t"/>
              <a:pathLst>
                <a:path extrusionOk="0" h="50" w="44">
                  <a:moveTo>
                    <a:pt x="18" y="50"/>
                  </a:moveTo>
                  <a:cubicBezTo>
                    <a:pt x="22" y="50"/>
                    <a:pt x="25" y="49"/>
                    <a:pt x="29" y="47"/>
                  </a:cubicBezTo>
                  <a:cubicBezTo>
                    <a:pt x="37" y="42"/>
                    <a:pt x="44" y="31"/>
                    <a:pt x="44" y="20"/>
                  </a:cubicBezTo>
                  <a:cubicBezTo>
                    <a:pt x="44" y="13"/>
                    <a:pt x="41" y="7"/>
                    <a:pt x="35" y="3"/>
                  </a:cubicBezTo>
                  <a:cubicBezTo>
                    <a:pt x="29" y="0"/>
                    <a:pt x="22" y="0"/>
                    <a:pt x="16" y="4"/>
                  </a:cubicBezTo>
                  <a:cubicBezTo>
                    <a:pt x="7" y="9"/>
                    <a:pt x="0" y="21"/>
                    <a:pt x="0" y="31"/>
                  </a:cubicBezTo>
                  <a:cubicBezTo>
                    <a:pt x="0" y="38"/>
                    <a:pt x="4" y="44"/>
                    <a:pt x="10" y="48"/>
                  </a:cubicBezTo>
                  <a:cubicBezTo>
                    <a:pt x="12" y="49"/>
                    <a:pt x="15" y="50"/>
                    <a:pt x="18" y="5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17"/>
          <p:cNvGrpSpPr/>
          <p:nvPr/>
        </p:nvGrpSpPr>
        <p:grpSpPr>
          <a:xfrm>
            <a:off x="5266262" y="3385655"/>
            <a:ext cx="532741" cy="535644"/>
            <a:chOff x="4795837" y="4684815"/>
            <a:chExt cx="582613" cy="585787"/>
          </a:xfrm>
        </p:grpSpPr>
        <p:sp>
          <p:nvSpPr>
            <p:cNvPr id="1558" name="Google Shape;1558;p17"/>
            <p:cNvSpPr/>
            <p:nvPr/>
          </p:nvSpPr>
          <p:spPr>
            <a:xfrm>
              <a:off x="5072062" y="5253140"/>
              <a:ext cx="28575" cy="1587"/>
            </a:xfrm>
            <a:custGeom>
              <a:rect b="b" l="l" r="r" t="t"/>
              <a:pathLst>
                <a:path extrusionOk="0" h="3" w="89">
                  <a:moveTo>
                    <a:pt x="89" y="0"/>
                  </a:moveTo>
                  <a:cubicBezTo>
                    <a:pt x="74" y="2"/>
                    <a:pt x="59" y="3"/>
                    <a:pt x="44" y="3"/>
                  </a:cubicBezTo>
                  <a:cubicBezTo>
                    <a:pt x="29" y="3"/>
                    <a:pt x="14" y="2"/>
                    <a:pt x="0" y="0"/>
                  </a:cubicBezTo>
                  <a:cubicBezTo>
                    <a:pt x="29" y="3"/>
                    <a:pt x="59" y="3"/>
                    <a:pt x="8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5051425" y="5248377"/>
              <a:ext cx="69850" cy="22225"/>
            </a:xfrm>
            <a:custGeom>
              <a:rect b="b" l="l" r="r" t="t"/>
              <a:pathLst>
                <a:path extrusionOk="0" h="70" w="224">
                  <a:moveTo>
                    <a:pt x="158" y="15"/>
                  </a:moveTo>
                  <a:cubicBezTo>
                    <a:pt x="169" y="14"/>
                    <a:pt x="180" y="12"/>
                    <a:pt x="191" y="10"/>
                  </a:cubicBezTo>
                  <a:lnTo>
                    <a:pt x="190" y="13"/>
                  </a:lnTo>
                  <a:cubicBezTo>
                    <a:pt x="182" y="28"/>
                    <a:pt x="164" y="37"/>
                    <a:pt x="137" y="43"/>
                  </a:cubicBezTo>
                  <a:cubicBezTo>
                    <a:pt x="115" y="46"/>
                    <a:pt x="97" y="45"/>
                    <a:pt x="77" y="40"/>
                  </a:cubicBezTo>
                  <a:cubicBezTo>
                    <a:pt x="55" y="34"/>
                    <a:pt x="41" y="25"/>
                    <a:pt x="35" y="13"/>
                  </a:cubicBezTo>
                  <a:lnTo>
                    <a:pt x="33" y="10"/>
                  </a:lnTo>
                  <a:cubicBezTo>
                    <a:pt x="44" y="12"/>
                    <a:pt x="55" y="14"/>
                    <a:pt x="67" y="15"/>
                  </a:cubicBezTo>
                  <a:cubicBezTo>
                    <a:pt x="44" y="12"/>
                    <a:pt x="21" y="7"/>
                    <a:pt x="0" y="0"/>
                  </a:cubicBezTo>
                  <a:lnTo>
                    <a:pt x="13" y="25"/>
                  </a:lnTo>
                  <a:cubicBezTo>
                    <a:pt x="23" y="43"/>
                    <a:pt x="42" y="56"/>
                    <a:pt x="70" y="64"/>
                  </a:cubicBezTo>
                  <a:cubicBezTo>
                    <a:pt x="84" y="68"/>
                    <a:pt x="98" y="70"/>
                    <a:pt x="112" y="70"/>
                  </a:cubicBezTo>
                  <a:cubicBezTo>
                    <a:pt x="121" y="70"/>
                    <a:pt x="131" y="69"/>
                    <a:pt x="141" y="67"/>
                  </a:cubicBezTo>
                  <a:cubicBezTo>
                    <a:pt x="176" y="61"/>
                    <a:pt x="200" y="47"/>
                    <a:pt x="212" y="25"/>
                  </a:cubicBezTo>
                  <a:lnTo>
                    <a:pt x="224" y="0"/>
                  </a:lnTo>
                  <a:cubicBezTo>
                    <a:pt x="203" y="7"/>
                    <a:pt x="181" y="12"/>
                    <a:pt x="158" y="1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5006975" y="5199165"/>
              <a:ext cx="157162" cy="55562"/>
            </a:xfrm>
            <a:custGeom>
              <a:rect b="b" l="l" r="r" t="t"/>
              <a:pathLst>
                <a:path extrusionOk="0" h="176" w="501">
                  <a:moveTo>
                    <a:pt x="463" y="28"/>
                  </a:moveTo>
                  <a:cubicBezTo>
                    <a:pt x="465" y="60"/>
                    <a:pt x="445" y="91"/>
                    <a:pt x="403" y="114"/>
                  </a:cubicBezTo>
                  <a:cubicBezTo>
                    <a:pt x="319" y="163"/>
                    <a:pt x="182" y="163"/>
                    <a:pt x="97" y="114"/>
                  </a:cubicBezTo>
                  <a:cubicBezTo>
                    <a:pt x="56" y="91"/>
                    <a:pt x="35" y="60"/>
                    <a:pt x="38" y="28"/>
                  </a:cubicBezTo>
                  <a:cubicBezTo>
                    <a:pt x="30" y="19"/>
                    <a:pt x="24" y="10"/>
                    <a:pt x="19" y="0"/>
                  </a:cubicBezTo>
                  <a:cubicBezTo>
                    <a:pt x="0" y="49"/>
                    <a:pt x="24" y="101"/>
                    <a:pt x="85" y="136"/>
                  </a:cubicBezTo>
                  <a:cubicBezTo>
                    <a:pt x="101" y="145"/>
                    <a:pt x="119" y="152"/>
                    <a:pt x="138" y="158"/>
                  </a:cubicBezTo>
                  <a:cubicBezTo>
                    <a:pt x="159" y="165"/>
                    <a:pt x="182" y="170"/>
                    <a:pt x="205" y="173"/>
                  </a:cubicBezTo>
                  <a:cubicBezTo>
                    <a:pt x="205" y="173"/>
                    <a:pt x="205" y="173"/>
                    <a:pt x="206" y="173"/>
                  </a:cubicBezTo>
                  <a:cubicBezTo>
                    <a:pt x="220" y="175"/>
                    <a:pt x="235" y="176"/>
                    <a:pt x="250" y="176"/>
                  </a:cubicBezTo>
                  <a:cubicBezTo>
                    <a:pt x="265" y="176"/>
                    <a:pt x="280" y="175"/>
                    <a:pt x="295" y="173"/>
                  </a:cubicBezTo>
                  <a:cubicBezTo>
                    <a:pt x="295" y="173"/>
                    <a:pt x="295" y="173"/>
                    <a:pt x="296" y="173"/>
                  </a:cubicBezTo>
                  <a:cubicBezTo>
                    <a:pt x="319" y="170"/>
                    <a:pt x="341" y="165"/>
                    <a:pt x="362" y="158"/>
                  </a:cubicBezTo>
                  <a:cubicBezTo>
                    <a:pt x="381" y="152"/>
                    <a:pt x="400" y="145"/>
                    <a:pt x="416" y="136"/>
                  </a:cubicBezTo>
                  <a:cubicBezTo>
                    <a:pt x="477" y="101"/>
                    <a:pt x="501" y="49"/>
                    <a:pt x="481" y="0"/>
                  </a:cubicBezTo>
                  <a:cubicBezTo>
                    <a:pt x="477" y="10"/>
                    <a:pt x="470" y="19"/>
                    <a:pt x="463" y="2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4918075" y="4810227"/>
              <a:ext cx="336550" cy="346075"/>
            </a:xfrm>
            <a:custGeom>
              <a:rect b="b" l="l" r="r" t="t"/>
              <a:pathLst>
                <a:path extrusionOk="0" h="1102" w="1070">
                  <a:moveTo>
                    <a:pt x="535" y="0"/>
                  </a:moveTo>
                  <a:cubicBezTo>
                    <a:pt x="310" y="0"/>
                    <a:pt x="125" y="125"/>
                    <a:pt x="64" y="318"/>
                  </a:cubicBezTo>
                  <a:cubicBezTo>
                    <a:pt x="0" y="520"/>
                    <a:pt x="65" y="656"/>
                    <a:pt x="143" y="789"/>
                  </a:cubicBezTo>
                  <a:cubicBezTo>
                    <a:pt x="159" y="818"/>
                    <a:pt x="175" y="838"/>
                    <a:pt x="188" y="856"/>
                  </a:cubicBezTo>
                  <a:cubicBezTo>
                    <a:pt x="211" y="886"/>
                    <a:pt x="229" y="909"/>
                    <a:pt x="244" y="963"/>
                  </a:cubicBezTo>
                  <a:cubicBezTo>
                    <a:pt x="248" y="977"/>
                    <a:pt x="250" y="990"/>
                    <a:pt x="253" y="1002"/>
                  </a:cubicBezTo>
                  <a:cubicBezTo>
                    <a:pt x="260" y="1035"/>
                    <a:pt x="267" y="1067"/>
                    <a:pt x="295" y="1102"/>
                  </a:cubicBezTo>
                  <a:lnTo>
                    <a:pt x="295" y="1058"/>
                  </a:lnTo>
                  <a:cubicBezTo>
                    <a:pt x="295" y="1057"/>
                    <a:pt x="295" y="1057"/>
                    <a:pt x="295" y="1057"/>
                  </a:cubicBezTo>
                  <a:cubicBezTo>
                    <a:pt x="295" y="1056"/>
                    <a:pt x="295" y="1056"/>
                    <a:pt x="295" y="1056"/>
                  </a:cubicBezTo>
                  <a:cubicBezTo>
                    <a:pt x="286" y="1037"/>
                    <a:pt x="282" y="1018"/>
                    <a:pt x="277" y="996"/>
                  </a:cubicBezTo>
                  <a:cubicBezTo>
                    <a:pt x="275" y="984"/>
                    <a:pt x="272" y="971"/>
                    <a:pt x="268" y="957"/>
                  </a:cubicBezTo>
                  <a:cubicBezTo>
                    <a:pt x="251" y="898"/>
                    <a:pt x="231" y="871"/>
                    <a:pt x="208" y="841"/>
                  </a:cubicBezTo>
                  <a:cubicBezTo>
                    <a:pt x="195" y="824"/>
                    <a:pt x="180" y="804"/>
                    <a:pt x="164" y="777"/>
                  </a:cubicBezTo>
                  <a:cubicBezTo>
                    <a:pt x="89" y="649"/>
                    <a:pt x="27" y="518"/>
                    <a:pt x="88" y="326"/>
                  </a:cubicBezTo>
                  <a:cubicBezTo>
                    <a:pt x="146" y="143"/>
                    <a:pt x="321" y="25"/>
                    <a:pt x="535" y="25"/>
                  </a:cubicBezTo>
                  <a:cubicBezTo>
                    <a:pt x="749" y="25"/>
                    <a:pt x="925" y="143"/>
                    <a:pt x="983" y="326"/>
                  </a:cubicBezTo>
                  <a:cubicBezTo>
                    <a:pt x="1043" y="518"/>
                    <a:pt x="981" y="649"/>
                    <a:pt x="906" y="777"/>
                  </a:cubicBezTo>
                  <a:cubicBezTo>
                    <a:pt x="890" y="804"/>
                    <a:pt x="876" y="824"/>
                    <a:pt x="863" y="841"/>
                  </a:cubicBezTo>
                  <a:cubicBezTo>
                    <a:pt x="839" y="871"/>
                    <a:pt x="819" y="898"/>
                    <a:pt x="803" y="957"/>
                  </a:cubicBezTo>
                  <a:cubicBezTo>
                    <a:pt x="798" y="972"/>
                    <a:pt x="796" y="986"/>
                    <a:pt x="793" y="999"/>
                  </a:cubicBezTo>
                  <a:cubicBezTo>
                    <a:pt x="789" y="1022"/>
                    <a:pt x="785" y="1041"/>
                    <a:pt x="776" y="1059"/>
                  </a:cubicBezTo>
                  <a:lnTo>
                    <a:pt x="776" y="1102"/>
                  </a:lnTo>
                  <a:cubicBezTo>
                    <a:pt x="805" y="1069"/>
                    <a:pt x="811" y="1038"/>
                    <a:pt x="818" y="1004"/>
                  </a:cubicBezTo>
                  <a:cubicBezTo>
                    <a:pt x="820" y="991"/>
                    <a:pt x="822" y="978"/>
                    <a:pt x="827" y="963"/>
                  </a:cubicBezTo>
                  <a:cubicBezTo>
                    <a:pt x="842" y="909"/>
                    <a:pt x="860" y="886"/>
                    <a:pt x="883" y="856"/>
                  </a:cubicBezTo>
                  <a:cubicBezTo>
                    <a:pt x="896" y="838"/>
                    <a:pt x="911" y="818"/>
                    <a:pt x="928" y="789"/>
                  </a:cubicBezTo>
                  <a:cubicBezTo>
                    <a:pt x="1006" y="656"/>
                    <a:pt x="1070" y="520"/>
                    <a:pt x="1006" y="318"/>
                  </a:cubicBezTo>
                  <a:cubicBezTo>
                    <a:pt x="945" y="125"/>
                    <a:pt x="760" y="0"/>
                    <a:pt x="53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5010150" y="5178527"/>
              <a:ext cx="150814" cy="53975"/>
            </a:xfrm>
            <a:custGeom>
              <a:rect b="b" l="l" r="r" t="t"/>
              <a:pathLst>
                <a:path extrusionOk="0" h="174" w="480">
                  <a:moveTo>
                    <a:pt x="462" y="17"/>
                  </a:moveTo>
                  <a:cubicBezTo>
                    <a:pt x="459" y="21"/>
                    <a:pt x="456" y="24"/>
                    <a:pt x="453" y="28"/>
                  </a:cubicBezTo>
                  <a:cubicBezTo>
                    <a:pt x="455" y="59"/>
                    <a:pt x="434" y="89"/>
                    <a:pt x="393" y="112"/>
                  </a:cubicBezTo>
                  <a:cubicBezTo>
                    <a:pt x="309" y="161"/>
                    <a:pt x="172" y="161"/>
                    <a:pt x="87" y="112"/>
                  </a:cubicBezTo>
                  <a:cubicBezTo>
                    <a:pt x="47" y="89"/>
                    <a:pt x="26" y="59"/>
                    <a:pt x="27" y="28"/>
                  </a:cubicBezTo>
                  <a:cubicBezTo>
                    <a:pt x="20" y="19"/>
                    <a:pt x="13" y="10"/>
                    <a:pt x="9" y="0"/>
                  </a:cubicBezTo>
                  <a:cubicBezTo>
                    <a:pt x="0" y="22"/>
                    <a:pt x="0" y="45"/>
                    <a:pt x="9" y="67"/>
                  </a:cubicBezTo>
                  <a:cubicBezTo>
                    <a:pt x="14" y="77"/>
                    <a:pt x="20" y="86"/>
                    <a:pt x="28" y="95"/>
                  </a:cubicBezTo>
                  <a:cubicBezTo>
                    <a:pt x="40" y="110"/>
                    <a:pt x="55" y="123"/>
                    <a:pt x="75" y="134"/>
                  </a:cubicBezTo>
                  <a:cubicBezTo>
                    <a:pt x="120" y="160"/>
                    <a:pt x="180" y="174"/>
                    <a:pt x="240" y="174"/>
                  </a:cubicBezTo>
                  <a:cubicBezTo>
                    <a:pt x="300" y="174"/>
                    <a:pt x="360" y="160"/>
                    <a:pt x="406" y="134"/>
                  </a:cubicBezTo>
                  <a:cubicBezTo>
                    <a:pt x="425" y="123"/>
                    <a:pt x="441" y="110"/>
                    <a:pt x="453" y="95"/>
                  </a:cubicBezTo>
                  <a:cubicBezTo>
                    <a:pt x="460" y="86"/>
                    <a:pt x="467" y="77"/>
                    <a:pt x="471" y="67"/>
                  </a:cubicBezTo>
                  <a:cubicBezTo>
                    <a:pt x="480" y="45"/>
                    <a:pt x="480" y="22"/>
                    <a:pt x="472" y="0"/>
                  </a:cubicBezTo>
                  <a:cubicBezTo>
                    <a:pt x="469" y="6"/>
                    <a:pt x="466" y="12"/>
                    <a:pt x="462" y="1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5102225" y="5095977"/>
              <a:ext cx="58738" cy="47625"/>
            </a:xfrm>
            <a:custGeom>
              <a:rect b="b" l="l" r="r" t="t"/>
              <a:pathLst>
                <a:path extrusionOk="0" h="151" w="189">
                  <a:moveTo>
                    <a:pt x="116" y="36"/>
                  </a:moveTo>
                  <a:cubicBezTo>
                    <a:pt x="83" y="18"/>
                    <a:pt x="43" y="6"/>
                    <a:pt x="1" y="0"/>
                  </a:cubicBezTo>
                  <a:cubicBezTo>
                    <a:pt x="0" y="6"/>
                    <a:pt x="0" y="11"/>
                    <a:pt x="0" y="17"/>
                  </a:cubicBezTo>
                  <a:cubicBezTo>
                    <a:pt x="0" y="17"/>
                    <a:pt x="1" y="17"/>
                    <a:pt x="2" y="17"/>
                  </a:cubicBezTo>
                  <a:lnTo>
                    <a:pt x="21" y="29"/>
                  </a:lnTo>
                  <a:cubicBezTo>
                    <a:pt x="51" y="35"/>
                    <a:pt x="79" y="44"/>
                    <a:pt x="103" y="58"/>
                  </a:cubicBezTo>
                  <a:cubicBezTo>
                    <a:pt x="142" y="81"/>
                    <a:pt x="164" y="110"/>
                    <a:pt x="164" y="140"/>
                  </a:cubicBezTo>
                  <a:cubicBezTo>
                    <a:pt x="164" y="144"/>
                    <a:pt x="163" y="148"/>
                    <a:pt x="163" y="151"/>
                  </a:cubicBezTo>
                  <a:cubicBezTo>
                    <a:pt x="163" y="151"/>
                    <a:pt x="163" y="151"/>
                    <a:pt x="163" y="151"/>
                  </a:cubicBezTo>
                  <a:lnTo>
                    <a:pt x="164" y="145"/>
                  </a:lnTo>
                  <a:cubicBezTo>
                    <a:pt x="164" y="139"/>
                    <a:pt x="169" y="134"/>
                    <a:pt x="177" y="134"/>
                  </a:cubicBezTo>
                  <a:cubicBezTo>
                    <a:pt x="183" y="135"/>
                    <a:pt x="188" y="140"/>
                    <a:pt x="188" y="146"/>
                  </a:cubicBezTo>
                  <a:cubicBezTo>
                    <a:pt x="188" y="144"/>
                    <a:pt x="189" y="142"/>
                    <a:pt x="189" y="140"/>
                  </a:cubicBezTo>
                  <a:cubicBezTo>
                    <a:pt x="189" y="101"/>
                    <a:pt x="163" y="64"/>
                    <a:pt x="116" y="3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5010150" y="5097565"/>
              <a:ext cx="58738" cy="46037"/>
            </a:xfrm>
            <a:custGeom>
              <a:rect b="b" l="l" r="r" t="t"/>
              <a:pathLst>
                <a:path extrusionOk="0" h="147" w="185">
                  <a:moveTo>
                    <a:pt x="12" y="133"/>
                  </a:moveTo>
                  <a:cubicBezTo>
                    <a:pt x="18" y="133"/>
                    <a:pt x="24" y="138"/>
                    <a:pt x="25" y="144"/>
                  </a:cubicBezTo>
                  <a:cubicBezTo>
                    <a:pt x="25" y="145"/>
                    <a:pt x="25" y="146"/>
                    <a:pt x="25" y="147"/>
                  </a:cubicBezTo>
                  <a:cubicBezTo>
                    <a:pt x="25" y="145"/>
                    <a:pt x="25" y="142"/>
                    <a:pt x="25" y="139"/>
                  </a:cubicBezTo>
                  <a:cubicBezTo>
                    <a:pt x="25" y="109"/>
                    <a:pt x="46" y="80"/>
                    <a:pt x="85" y="57"/>
                  </a:cubicBezTo>
                  <a:cubicBezTo>
                    <a:pt x="114" y="41"/>
                    <a:pt x="148" y="30"/>
                    <a:pt x="185" y="25"/>
                  </a:cubicBezTo>
                  <a:cubicBezTo>
                    <a:pt x="184" y="16"/>
                    <a:pt x="184" y="8"/>
                    <a:pt x="183" y="0"/>
                  </a:cubicBezTo>
                  <a:cubicBezTo>
                    <a:pt x="143" y="6"/>
                    <a:pt x="104" y="17"/>
                    <a:pt x="73" y="35"/>
                  </a:cubicBezTo>
                  <a:cubicBezTo>
                    <a:pt x="26" y="63"/>
                    <a:pt x="0" y="100"/>
                    <a:pt x="0" y="139"/>
                  </a:cubicBezTo>
                  <a:cubicBezTo>
                    <a:pt x="0" y="141"/>
                    <a:pt x="0" y="142"/>
                    <a:pt x="0" y="144"/>
                  </a:cubicBezTo>
                  <a:cubicBezTo>
                    <a:pt x="0" y="144"/>
                    <a:pt x="0" y="144"/>
                    <a:pt x="0" y="145"/>
                  </a:cubicBezTo>
                  <a:cubicBezTo>
                    <a:pt x="1" y="139"/>
                    <a:pt x="5" y="134"/>
                    <a:pt x="12" y="13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5018087" y="5145190"/>
              <a:ext cx="1588" cy="1587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5075237" y="5095977"/>
              <a:ext cx="19050" cy="7937"/>
            </a:xfrm>
            <a:custGeom>
              <a:rect b="b" l="l" r="r" t="t"/>
              <a:pathLst>
                <a:path extrusionOk="0" h="26" w="60">
                  <a:moveTo>
                    <a:pt x="52" y="25"/>
                  </a:moveTo>
                  <a:lnTo>
                    <a:pt x="59" y="21"/>
                  </a:lnTo>
                  <a:cubicBezTo>
                    <a:pt x="59" y="14"/>
                    <a:pt x="60" y="8"/>
                    <a:pt x="60" y="1"/>
                  </a:cubicBezTo>
                  <a:cubicBezTo>
                    <a:pt x="40" y="0"/>
                    <a:pt x="20" y="0"/>
                    <a:pt x="0" y="1"/>
                  </a:cubicBezTo>
                  <a:cubicBezTo>
                    <a:pt x="1" y="10"/>
                    <a:pt x="1" y="18"/>
                    <a:pt x="2" y="26"/>
                  </a:cubicBezTo>
                  <a:cubicBezTo>
                    <a:pt x="12" y="25"/>
                    <a:pt x="22" y="24"/>
                    <a:pt x="32" y="24"/>
                  </a:cubicBezTo>
                  <a:cubicBezTo>
                    <a:pt x="39" y="24"/>
                    <a:pt x="45" y="25"/>
                    <a:pt x="52" y="2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5019675" y="5148365"/>
              <a:ext cx="0" cy="1587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5022850" y="515471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5135562" y="5161065"/>
              <a:ext cx="6350" cy="4762"/>
            </a:xfrm>
            <a:custGeom>
              <a:rect b="b" l="l" r="r" t="t"/>
              <a:pathLst>
                <a:path extrusionOk="0" h="14" w="19">
                  <a:moveTo>
                    <a:pt x="0" y="14"/>
                  </a:moveTo>
                  <a:cubicBezTo>
                    <a:pt x="1" y="13"/>
                    <a:pt x="2" y="13"/>
                    <a:pt x="3" y="12"/>
                  </a:cubicBezTo>
                  <a:cubicBezTo>
                    <a:pt x="8" y="9"/>
                    <a:pt x="13" y="5"/>
                    <a:pt x="19" y="0"/>
                  </a:cubicBezTo>
                  <a:cubicBezTo>
                    <a:pt x="13" y="5"/>
                    <a:pt x="7" y="9"/>
                    <a:pt x="0" y="1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5075237" y="5176940"/>
              <a:ext cx="6350" cy="1587"/>
            </a:xfrm>
            <a:custGeom>
              <a:rect b="b" l="l" r="r" t="t"/>
              <a:pathLst>
                <a:path extrusionOk="0" h="1" w="18">
                  <a:moveTo>
                    <a:pt x="18" y="1"/>
                  </a:moveTo>
                  <a:cubicBezTo>
                    <a:pt x="12" y="1"/>
                    <a:pt x="6" y="0"/>
                    <a:pt x="0" y="0"/>
                  </a:cubicBezTo>
                  <a:cubicBezTo>
                    <a:pt x="6" y="0"/>
                    <a:pt x="12" y="1"/>
                    <a:pt x="18" y="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5087937" y="5178527"/>
              <a:ext cx="4763" cy="0"/>
            </a:xfrm>
            <a:custGeom>
              <a:rect b="b" l="l" r="r" t="t"/>
              <a:pathLst>
                <a:path extrusionOk="0" h="120000" w="14">
                  <a:moveTo>
                    <a:pt x="14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5106987" y="5175352"/>
              <a:ext cx="3175" cy="1587"/>
            </a:xfrm>
            <a:custGeom>
              <a:rect b="b" l="l" r="r" t="t"/>
              <a:pathLst>
                <a:path extrusionOk="0" h="3" w="13">
                  <a:moveTo>
                    <a:pt x="13" y="0"/>
                  </a:moveTo>
                  <a:cubicBezTo>
                    <a:pt x="9" y="1"/>
                    <a:pt x="4" y="2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5064125" y="5175352"/>
              <a:ext cx="6350" cy="1587"/>
            </a:xfrm>
            <a:custGeom>
              <a:rect b="b" l="l" r="r" t="t"/>
              <a:pathLst>
                <a:path extrusionOk="0" h="4" w="20">
                  <a:moveTo>
                    <a:pt x="20" y="4"/>
                  </a:moveTo>
                  <a:cubicBezTo>
                    <a:pt x="13" y="3"/>
                    <a:pt x="7" y="2"/>
                    <a:pt x="0" y="0"/>
                  </a:cubicBezTo>
                  <a:cubicBezTo>
                    <a:pt x="7" y="2"/>
                    <a:pt x="13" y="3"/>
                    <a:pt x="2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5116512" y="5172177"/>
              <a:ext cx="4763" cy="1587"/>
            </a:xfrm>
            <a:custGeom>
              <a:rect b="b" l="l" r="r" t="t"/>
              <a:pathLst>
                <a:path extrusionOk="0" h="6" w="19">
                  <a:moveTo>
                    <a:pt x="19" y="0"/>
                  </a:moveTo>
                  <a:cubicBezTo>
                    <a:pt x="13" y="2"/>
                    <a:pt x="7" y="4"/>
                    <a:pt x="0" y="6"/>
                  </a:cubicBezTo>
                  <a:cubicBezTo>
                    <a:pt x="7" y="4"/>
                    <a:pt x="13" y="2"/>
                    <a:pt x="1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5048250" y="5172177"/>
              <a:ext cx="9525" cy="3175"/>
            </a:xfrm>
            <a:custGeom>
              <a:rect b="b" l="l" r="r" t="t"/>
              <a:pathLst>
                <a:path extrusionOk="0" h="9" w="31">
                  <a:moveTo>
                    <a:pt x="25" y="8"/>
                  </a:moveTo>
                  <a:cubicBezTo>
                    <a:pt x="27" y="8"/>
                    <a:pt x="29" y="8"/>
                    <a:pt x="31" y="9"/>
                  </a:cubicBezTo>
                  <a:cubicBezTo>
                    <a:pt x="20" y="6"/>
                    <a:pt x="10" y="3"/>
                    <a:pt x="0" y="0"/>
                  </a:cubicBezTo>
                  <a:cubicBezTo>
                    <a:pt x="11" y="4"/>
                    <a:pt x="20" y="6"/>
                    <a:pt x="25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5126037" y="5167415"/>
              <a:ext cx="6350" cy="3175"/>
            </a:xfrm>
            <a:custGeom>
              <a:rect b="b" l="l" r="r" t="t"/>
              <a:pathLst>
                <a:path extrusionOk="0" h="10" w="22">
                  <a:moveTo>
                    <a:pt x="0" y="10"/>
                  </a:moveTo>
                  <a:cubicBezTo>
                    <a:pt x="8" y="7"/>
                    <a:pt x="15" y="3"/>
                    <a:pt x="22" y="0"/>
                  </a:cubicBezTo>
                  <a:cubicBezTo>
                    <a:pt x="15" y="3"/>
                    <a:pt x="8" y="7"/>
                    <a:pt x="0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5037137" y="5167415"/>
              <a:ext cx="9525" cy="3175"/>
            </a:xfrm>
            <a:custGeom>
              <a:rect b="b" l="l" r="r" t="t"/>
              <a:pathLst>
                <a:path extrusionOk="0" h="13" w="28">
                  <a:moveTo>
                    <a:pt x="0" y="0"/>
                  </a:moveTo>
                  <a:cubicBezTo>
                    <a:pt x="10" y="5"/>
                    <a:pt x="20" y="9"/>
                    <a:pt x="28" y="13"/>
                  </a:cubicBezTo>
                  <a:cubicBezTo>
                    <a:pt x="19" y="9"/>
                    <a:pt x="9" y="5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5146675" y="5156302"/>
              <a:ext cx="0" cy="158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5027612" y="5159477"/>
              <a:ext cx="0" cy="0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5143500" y="5159477"/>
              <a:ext cx="1588" cy="0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5010150" y="5138840"/>
              <a:ext cx="150813" cy="71437"/>
            </a:xfrm>
            <a:custGeom>
              <a:rect b="b" l="l" r="r" t="t"/>
              <a:pathLst>
                <a:path extrusionOk="0" h="230" w="481">
                  <a:moveTo>
                    <a:pt x="456" y="91"/>
                  </a:moveTo>
                  <a:cubicBezTo>
                    <a:pt x="455" y="102"/>
                    <a:pt x="449" y="117"/>
                    <a:pt x="441" y="128"/>
                  </a:cubicBezTo>
                  <a:cubicBezTo>
                    <a:pt x="406" y="179"/>
                    <a:pt x="327" y="196"/>
                    <a:pt x="303" y="200"/>
                  </a:cubicBezTo>
                  <a:cubicBezTo>
                    <a:pt x="222" y="214"/>
                    <a:pt x="134" y="199"/>
                    <a:pt x="78" y="163"/>
                  </a:cubicBezTo>
                  <a:cubicBezTo>
                    <a:pt x="60" y="152"/>
                    <a:pt x="31" y="129"/>
                    <a:pt x="26" y="97"/>
                  </a:cubicBezTo>
                  <a:lnTo>
                    <a:pt x="25" y="71"/>
                  </a:lnTo>
                  <a:cubicBezTo>
                    <a:pt x="58" y="112"/>
                    <a:pt x="115" y="131"/>
                    <a:pt x="141" y="138"/>
                  </a:cubicBezTo>
                  <a:cubicBezTo>
                    <a:pt x="219" y="159"/>
                    <a:pt x="335" y="157"/>
                    <a:pt x="416" y="105"/>
                  </a:cubicBezTo>
                  <a:cubicBezTo>
                    <a:pt x="432" y="95"/>
                    <a:pt x="445" y="84"/>
                    <a:pt x="456" y="71"/>
                  </a:cubicBezTo>
                  <a:lnTo>
                    <a:pt x="456" y="91"/>
                  </a:lnTo>
                  <a:close/>
                  <a:moveTo>
                    <a:pt x="481" y="14"/>
                  </a:moveTo>
                  <a:lnTo>
                    <a:pt x="481" y="13"/>
                  </a:lnTo>
                  <a:cubicBezTo>
                    <a:pt x="481" y="12"/>
                    <a:pt x="480" y="12"/>
                    <a:pt x="480" y="12"/>
                  </a:cubicBezTo>
                  <a:cubicBezTo>
                    <a:pt x="480" y="6"/>
                    <a:pt x="475" y="1"/>
                    <a:pt x="469" y="0"/>
                  </a:cubicBezTo>
                  <a:cubicBezTo>
                    <a:pt x="461" y="0"/>
                    <a:pt x="456" y="5"/>
                    <a:pt x="456" y="11"/>
                  </a:cubicBezTo>
                  <a:lnTo>
                    <a:pt x="455" y="17"/>
                  </a:lnTo>
                  <a:cubicBezTo>
                    <a:pt x="455" y="17"/>
                    <a:pt x="455" y="17"/>
                    <a:pt x="455" y="17"/>
                  </a:cubicBezTo>
                  <a:cubicBezTo>
                    <a:pt x="452" y="33"/>
                    <a:pt x="444" y="47"/>
                    <a:pt x="434" y="58"/>
                  </a:cubicBezTo>
                  <a:cubicBezTo>
                    <a:pt x="434" y="58"/>
                    <a:pt x="433" y="59"/>
                    <a:pt x="433" y="59"/>
                  </a:cubicBezTo>
                  <a:cubicBezTo>
                    <a:pt x="431" y="61"/>
                    <a:pt x="429" y="63"/>
                    <a:pt x="428" y="65"/>
                  </a:cubicBezTo>
                  <a:cubicBezTo>
                    <a:pt x="426" y="66"/>
                    <a:pt x="425" y="67"/>
                    <a:pt x="424" y="68"/>
                  </a:cubicBezTo>
                  <a:cubicBezTo>
                    <a:pt x="422" y="70"/>
                    <a:pt x="421" y="71"/>
                    <a:pt x="419" y="72"/>
                  </a:cubicBezTo>
                  <a:cubicBezTo>
                    <a:pt x="413" y="77"/>
                    <a:pt x="408" y="81"/>
                    <a:pt x="403" y="84"/>
                  </a:cubicBezTo>
                  <a:cubicBezTo>
                    <a:pt x="402" y="85"/>
                    <a:pt x="401" y="85"/>
                    <a:pt x="400" y="86"/>
                  </a:cubicBezTo>
                  <a:cubicBezTo>
                    <a:pt x="397" y="88"/>
                    <a:pt x="393" y="90"/>
                    <a:pt x="389" y="92"/>
                  </a:cubicBezTo>
                  <a:cubicBezTo>
                    <a:pt x="382" y="95"/>
                    <a:pt x="375" y="99"/>
                    <a:pt x="367" y="102"/>
                  </a:cubicBezTo>
                  <a:cubicBezTo>
                    <a:pt x="363" y="104"/>
                    <a:pt x="359" y="105"/>
                    <a:pt x="354" y="107"/>
                  </a:cubicBezTo>
                  <a:cubicBezTo>
                    <a:pt x="348" y="109"/>
                    <a:pt x="342" y="111"/>
                    <a:pt x="335" y="113"/>
                  </a:cubicBezTo>
                  <a:cubicBezTo>
                    <a:pt x="329" y="114"/>
                    <a:pt x="324" y="116"/>
                    <a:pt x="318" y="117"/>
                  </a:cubicBezTo>
                  <a:cubicBezTo>
                    <a:pt x="314" y="118"/>
                    <a:pt x="309" y="119"/>
                    <a:pt x="305" y="120"/>
                  </a:cubicBezTo>
                  <a:cubicBezTo>
                    <a:pt x="290" y="122"/>
                    <a:pt x="276" y="124"/>
                    <a:pt x="261" y="125"/>
                  </a:cubicBezTo>
                  <a:cubicBezTo>
                    <a:pt x="256" y="125"/>
                    <a:pt x="252" y="125"/>
                    <a:pt x="247" y="125"/>
                  </a:cubicBezTo>
                  <a:cubicBezTo>
                    <a:pt x="240" y="125"/>
                    <a:pt x="233" y="125"/>
                    <a:pt x="226" y="125"/>
                  </a:cubicBezTo>
                  <a:cubicBezTo>
                    <a:pt x="220" y="125"/>
                    <a:pt x="214" y="124"/>
                    <a:pt x="208" y="124"/>
                  </a:cubicBezTo>
                  <a:cubicBezTo>
                    <a:pt x="202" y="123"/>
                    <a:pt x="195" y="123"/>
                    <a:pt x="189" y="122"/>
                  </a:cubicBezTo>
                  <a:cubicBezTo>
                    <a:pt x="182" y="121"/>
                    <a:pt x="176" y="120"/>
                    <a:pt x="169" y="118"/>
                  </a:cubicBezTo>
                  <a:cubicBezTo>
                    <a:pt x="163" y="117"/>
                    <a:pt x="158" y="116"/>
                    <a:pt x="153" y="115"/>
                  </a:cubicBezTo>
                  <a:cubicBezTo>
                    <a:pt x="151" y="114"/>
                    <a:pt x="149" y="114"/>
                    <a:pt x="147" y="114"/>
                  </a:cubicBezTo>
                  <a:cubicBezTo>
                    <a:pt x="142" y="112"/>
                    <a:pt x="133" y="110"/>
                    <a:pt x="122" y="106"/>
                  </a:cubicBezTo>
                  <a:cubicBezTo>
                    <a:pt x="120" y="105"/>
                    <a:pt x="118" y="104"/>
                    <a:pt x="115" y="103"/>
                  </a:cubicBezTo>
                  <a:cubicBezTo>
                    <a:pt x="107" y="99"/>
                    <a:pt x="97" y="95"/>
                    <a:pt x="87" y="90"/>
                  </a:cubicBezTo>
                  <a:cubicBezTo>
                    <a:pt x="77" y="84"/>
                    <a:pt x="66" y="76"/>
                    <a:pt x="56" y="68"/>
                  </a:cubicBezTo>
                  <a:cubicBezTo>
                    <a:pt x="55" y="67"/>
                    <a:pt x="54" y="66"/>
                    <a:pt x="53" y="65"/>
                  </a:cubicBezTo>
                  <a:cubicBezTo>
                    <a:pt x="49" y="60"/>
                    <a:pt x="44" y="56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7" y="46"/>
                    <a:pt x="33" y="40"/>
                    <a:pt x="31" y="34"/>
                  </a:cubicBezTo>
                  <a:cubicBezTo>
                    <a:pt x="31" y="34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29"/>
                    <a:pt x="28" y="27"/>
                    <a:pt x="27" y="25"/>
                  </a:cubicBezTo>
                  <a:cubicBezTo>
                    <a:pt x="27" y="23"/>
                    <a:pt x="27" y="22"/>
                    <a:pt x="26" y="21"/>
                  </a:cubicBezTo>
                  <a:cubicBezTo>
                    <a:pt x="26" y="19"/>
                    <a:pt x="26" y="17"/>
                    <a:pt x="25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1"/>
                    <a:pt x="1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lnTo>
                    <a:pt x="0" y="57"/>
                  </a:lnTo>
                  <a:lnTo>
                    <a:pt x="0" y="94"/>
                  </a:lnTo>
                  <a:lnTo>
                    <a:pt x="1" y="100"/>
                  </a:lnTo>
                  <a:cubicBezTo>
                    <a:pt x="2" y="109"/>
                    <a:pt x="5" y="117"/>
                    <a:pt x="9" y="125"/>
                  </a:cubicBezTo>
                  <a:cubicBezTo>
                    <a:pt x="13" y="135"/>
                    <a:pt x="20" y="144"/>
                    <a:pt x="27" y="153"/>
                  </a:cubicBezTo>
                  <a:cubicBezTo>
                    <a:pt x="37" y="165"/>
                    <a:pt x="50" y="175"/>
                    <a:pt x="64" y="184"/>
                  </a:cubicBezTo>
                  <a:cubicBezTo>
                    <a:pt x="116" y="218"/>
                    <a:pt x="182" y="230"/>
                    <a:pt x="240" y="230"/>
                  </a:cubicBezTo>
                  <a:cubicBezTo>
                    <a:pt x="264" y="230"/>
                    <a:pt x="287" y="228"/>
                    <a:pt x="307" y="224"/>
                  </a:cubicBezTo>
                  <a:cubicBezTo>
                    <a:pt x="338" y="219"/>
                    <a:pt x="411" y="201"/>
                    <a:pt x="453" y="153"/>
                  </a:cubicBezTo>
                  <a:cubicBezTo>
                    <a:pt x="456" y="149"/>
                    <a:pt x="459" y="146"/>
                    <a:pt x="462" y="142"/>
                  </a:cubicBezTo>
                  <a:cubicBezTo>
                    <a:pt x="466" y="137"/>
                    <a:pt x="469" y="131"/>
                    <a:pt x="472" y="125"/>
                  </a:cubicBezTo>
                  <a:cubicBezTo>
                    <a:pt x="477" y="114"/>
                    <a:pt x="480" y="102"/>
                    <a:pt x="481" y="92"/>
                  </a:cubicBezTo>
                  <a:lnTo>
                    <a:pt x="481" y="57"/>
                  </a:lnTo>
                  <a:lnTo>
                    <a:pt x="481" y="1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5054600" y="5126140"/>
              <a:ext cx="1588" cy="1587"/>
            </a:xfrm>
            <a:custGeom>
              <a:rect b="b" l="l" r="r" t="t"/>
              <a:pathLst>
                <a:path extrusionOk="0" h="6" w="2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5113337" y="5108677"/>
              <a:ext cx="1588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5054600" y="5110265"/>
              <a:ext cx="60325" cy="50800"/>
            </a:xfrm>
            <a:custGeom>
              <a:rect b="b" l="l" r="r" t="t"/>
              <a:pathLst>
                <a:path extrusionOk="0" h="161" w="190">
                  <a:moveTo>
                    <a:pt x="181" y="21"/>
                  </a:moveTo>
                  <a:lnTo>
                    <a:pt x="165" y="31"/>
                  </a:lnTo>
                  <a:lnTo>
                    <a:pt x="165" y="71"/>
                  </a:lnTo>
                  <a:lnTo>
                    <a:pt x="51" y="135"/>
                  </a:lnTo>
                  <a:lnTo>
                    <a:pt x="25" y="120"/>
                  </a:lnTo>
                  <a:lnTo>
                    <a:pt x="25" y="80"/>
                  </a:lnTo>
                  <a:lnTo>
                    <a:pt x="9" y="71"/>
                  </a:lnTo>
                  <a:cubicBezTo>
                    <a:pt x="3" y="67"/>
                    <a:pt x="0" y="62"/>
                    <a:pt x="0" y="56"/>
                  </a:cubicBezTo>
                  <a:lnTo>
                    <a:pt x="0" y="126"/>
                  </a:lnTo>
                  <a:cubicBezTo>
                    <a:pt x="0" y="127"/>
                    <a:pt x="1" y="130"/>
                    <a:pt x="1" y="131"/>
                  </a:cubicBezTo>
                  <a:cubicBezTo>
                    <a:pt x="1" y="131"/>
                    <a:pt x="2" y="133"/>
                    <a:pt x="2" y="134"/>
                  </a:cubicBezTo>
                  <a:cubicBezTo>
                    <a:pt x="3" y="134"/>
                    <a:pt x="4" y="136"/>
                    <a:pt x="5" y="137"/>
                  </a:cubicBezTo>
                  <a:cubicBezTo>
                    <a:pt x="5" y="137"/>
                    <a:pt x="8" y="139"/>
                    <a:pt x="9" y="140"/>
                  </a:cubicBezTo>
                  <a:lnTo>
                    <a:pt x="39" y="157"/>
                  </a:lnTo>
                  <a:cubicBezTo>
                    <a:pt x="39" y="157"/>
                    <a:pt x="41" y="158"/>
                    <a:pt x="42" y="158"/>
                  </a:cubicBezTo>
                  <a:cubicBezTo>
                    <a:pt x="42" y="159"/>
                    <a:pt x="44" y="159"/>
                    <a:pt x="45" y="159"/>
                  </a:cubicBezTo>
                  <a:cubicBezTo>
                    <a:pt x="45" y="160"/>
                    <a:pt x="47" y="160"/>
                    <a:pt x="48" y="160"/>
                  </a:cubicBezTo>
                  <a:cubicBezTo>
                    <a:pt x="48" y="160"/>
                    <a:pt x="51" y="161"/>
                    <a:pt x="52" y="161"/>
                  </a:cubicBezTo>
                  <a:cubicBezTo>
                    <a:pt x="53" y="161"/>
                    <a:pt x="55" y="160"/>
                    <a:pt x="55" y="160"/>
                  </a:cubicBezTo>
                  <a:cubicBezTo>
                    <a:pt x="56" y="160"/>
                    <a:pt x="58" y="160"/>
                    <a:pt x="58" y="160"/>
                  </a:cubicBezTo>
                  <a:cubicBezTo>
                    <a:pt x="59" y="160"/>
                    <a:pt x="62" y="159"/>
                    <a:pt x="62" y="159"/>
                  </a:cubicBezTo>
                  <a:cubicBezTo>
                    <a:pt x="63" y="158"/>
                    <a:pt x="65" y="157"/>
                    <a:pt x="65" y="157"/>
                  </a:cubicBezTo>
                  <a:lnTo>
                    <a:pt x="181" y="90"/>
                  </a:lnTo>
                  <a:cubicBezTo>
                    <a:pt x="182" y="90"/>
                    <a:pt x="183" y="89"/>
                    <a:pt x="184" y="88"/>
                  </a:cubicBezTo>
                  <a:cubicBezTo>
                    <a:pt x="184" y="88"/>
                    <a:pt x="187" y="86"/>
                    <a:pt x="187" y="85"/>
                  </a:cubicBezTo>
                  <a:cubicBezTo>
                    <a:pt x="187" y="85"/>
                    <a:pt x="188" y="83"/>
                    <a:pt x="189" y="82"/>
                  </a:cubicBezTo>
                  <a:cubicBezTo>
                    <a:pt x="189" y="81"/>
                    <a:pt x="190" y="80"/>
                    <a:pt x="190" y="79"/>
                  </a:cubicBezTo>
                  <a:cubicBezTo>
                    <a:pt x="190" y="79"/>
                    <a:pt x="190" y="76"/>
                    <a:pt x="190" y="76"/>
                  </a:cubicBezTo>
                  <a:lnTo>
                    <a:pt x="190" y="7"/>
                  </a:lnTo>
                  <a:cubicBezTo>
                    <a:pt x="190" y="4"/>
                    <a:pt x="189" y="2"/>
                    <a:pt x="188" y="0"/>
                  </a:cubicBezTo>
                  <a:cubicBezTo>
                    <a:pt x="189" y="2"/>
                    <a:pt x="190" y="4"/>
                    <a:pt x="190" y="7"/>
                  </a:cubicBezTo>
                  <a:cubicBezTo>
                    <a:pt x="190" y="13"/>
                    <a:pt x="187" y="18"/>
                    <a:pt x="181" y="2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5067300" y="5138840"/>
              <a:ext cx="1588" cy="0"/>
            </a:xfrm>
            <a:custGeom>
              <a:rect b="b" l="l" r="r" t="t"/>
              <a:pathLst>
                <a:path extrusionOk="0" h="2" w="5"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5072062" y="5137252"/>
              <a:ext cx="3175" cy="1587"/>
            </a:xfrm>
            <a:custGeom>
              <a:rect b="b" l="l" r="r" t="t"/>
              <a:pathLst>
                <a:path extrusionOk="0" h="4" w="13">
                  <a:moveTo>
                    <a:pt x="7" y="3"/>
                  </a:moveTo>
                  <a:cubicBezTo>
                    <a:pt x="7" y="3"/>
                    <a:pt x="10" y="2"/>
                    <a:pt x="10" y="2"/>
                  </a:cubicBezTo>
                  <a:cubicBezTo>
                    <a:pt x="11" y="2"/>
                    <a:pt x="13" y="1"/>
                    <a:pt x="13" y="0"/>
                  </a:cubicBezTo>
                  <a:cubicBezTo>
                    <a:pt x="9" y="2"/>
                    <a:pt x="5" y="4"/>
                    <a:pt x="0" y="4"/>
                  </a:cubicBezTo>
                  <a:lnTo>
                    <a:pt x="3" y="4"/>
                  </a:lnTo>
                  <a:cubicBezTo>
                    <a:pt x="4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5070475" y="5138840"/>
              <a:ext cx="1588" cy="0"/>
            </a:xfrm>
            <a:custGeom>
              <a:rect b="b" l="l" r="r" t="t"/>
              <a:pathLst>
                <a:path extrusionOk="0" h="1" w="6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5" y="0"/>
                    <a:pt x="6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5054600" y="5102327"/>
              <a:ext cx="60325" cy="36512"/>
            </a:xfrm>
            <a:custGeom>
              <a:rect b="b" l="l" r="r" t="t"/>
              <a:pathLst>
                <a:path extrusionOk="0" h="118" w="190">
                  <a:moveTo>
                    <a:pt x="148" y="28"/>
                  </a:moveTo>
                  <a:lnTo>
                    <a:pt x="157" y="33"/>
                  </a:lnTo>
                  <a:lnTo>
                    <a:pt x="51" y="92"/>
                  </a:lnTo>
                  <a:lnTo>
                    <a:pt x="33" y="82"/>
                  </a:lnTo>
                  <a:lnTo>
                    <a:pt x="45" y="76"/>
                  </a:lnTo>
                  <a:cubicBezTo>
                    <a:pt x="45" y="75"/>
                    <a:pt x="45" y="75"/>
                    <a:pt x="45" y="75"/>
                  </a:cubicBezTo>
                  <a:cubicBezTo>
                    <a:pt x="45" y="66"/>
                    <a:pt x="44" y="56"/>
                    <a:pt x="44" y="47"/>
                  </a:cubicBezTo>
                  <a:lnTo>
                    <a:pt x="9" y="67"/>
                  </a:lnTo>
                  <a:cubicBezTo>
                    <a:pt x="5" y="69"/>
                    <a:pt x="3" y="73"/>
                    <a:pt x="2" y="76"/>
                  </a:cubicBezTo>
                  <a:cubicBezTo>
                    <a:pt x="1" y="78"/>
                    <a:pt x="0" y="80"/>
                    <a:pt x="0" y="82"/>
                  </a:cubicBezTo>
                  <a:cubicBezTo>
                    <a:pt x="0" y="88"/>
                    <a:pt x="3" y="93"/>
                    <a:pt x="9" y="97"/>
                  </a:cubicBezTo>
                  <a:lnTo>
                    <a:pt x="25" y="106"/>
                  </a:lnTo>
                  <a:lnTo>
                    <a:pt x="39" y="114"/>
                  </a:lnTo>
                  <a:cubicBezTo>
                    <a:pt x="40" y="115"/>
                    <a:pt x="40" y="115"/>
                    <a:pt x="40" y="115"/>
                  </a:cubicBezTo>
                  <a:cubicBezTo>
                    <a:pt x="42" y="115"/>
                    <a:pt x="43" y="116"/>
                    <a:pt x="45" y="117"/>
                  </a:cubicBezTo>
                  <a:cubicBezTo>
                    <a:pt x="45" y="117"/>
                    <a:pt x="46" y="117"/>
                    <a:pt x="46" y="117"/>
                  </a:cubicBezTo>
                  <a:cubicBezTo>
                    <a:pt x="48" y="117"/>
                    <a:pt x="50" y="118"/>
                    <a:pt x="52" y="118"/>
                  </a:cubicBezTo>
                  <a:cubicBezTo>
                    <a:pt x="57" y="118"/>
                    <a:pt x="61" y="116"/>
                    <a:pt x="65" y="114"/>
                  </a:cubicBezTo>
                  <a:lnTo>
                    <a:pt x="165" y="57"/>
                  </a:lnTo>
                  <a:lnTo>
                    <a:pt x="181" y="47"/>
                  </a:lnTo>
                  <a:cubicBezTo>
                    <a:pt x="187" y="44"/>
                    <a:pt x="190" y="39"/>
                    <a:pt x="190" y="33"/>
                  </a:cubicBezTo>
                  <a:cubicBezTo>
                    <a:pt x="190" y="30"/>
                    <a:pt x="189" y="28"/>
                    <a:pt x="188" y="26"/>
                  </a:cubicBezTo>
                  <a:cubicBezTo>
                    <a:pt x="188" y="25"/>
                    <a:pt x="188" y="24"/>
                    <a:pt x="187" y="24"/>
                  </a:cubicBezTo>
                  <a:cubicBezTo>
                    <a:pt x="187" y="23"/>
                    <a:pt x="187" y="23"/>
                    <a:pt x="186" y="23"/>
                  </a:cubicBezTo>
                  <a:cubicBezTo>
                    <a:pt x="185" y="21"/>
                    <a:pt x="183" y="19"/>
                    <a:pt x="181" y="18"/>
                  </a:cubicBezTo>
                  <a:lnTo>
                    <a:pt x="170" y="12"/>
                  </a:lnTo>
                  <a:lnTo>
                    <a:pt x="151" y="0"/>
                  </a:lnTo>
                  <a:cubicBezTo>
                    <a:pt x="150" y="0"/>
                    <a:pt x="149" y="0"/>
                    <a:pt x="149" y="0"/>
                  </a:cubicBezTo>
                  <a:cubicBezTo>
                    <a:pt x="149" y="9"/>
                    <a:pt x="148" y="19"/>
                    <a:pt x="148" y="2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5076825" y="5102327"/>
              <a:ext cx="17463" cy="19050"/>
            </a:xfrm>
            <a:custGeom>
              <a:rect b="b" l="l" r="r" t="t"/>
              <a:pathLst>
                <a:path extrusionOk="0" h="61" w="55">
                  <a:moveTo>
                    <a:pt x="54" y="28"/>
                  </a:moveTo>
                  <a:cubicBezTo>
                    <a:pt x="54" y="19"/>
                    <a:pt x="55" y="10"/>
                    <a:pt x="55" y="0"/>
                  </a:cubicBezTo>
                  <a:lnTo>
                    <a:pt x="48" y="4"/>
                  </a:lnTo>
                  <a:lnTo>
                    <a:pt x="0" y="32"/>
                  </a:lnTo>
                  <a:cubicBezTo>
                    <a:pt x="0" y="42"/>
                    <a:pt x="0" y="51"/>
                    <a:pt x="0" y="61"/>
                  </a:cubicBezTo>
                  <a:lnTo>
                    <a:pt x="55" y="30"/>
                  </a:lnTo>
                  <a:cubicBezTo>
                    <a:pt x="54" y="29"/>
                    <a:pt x="54" y="29"/>
                    <a:pt x="54" y="2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5046662" y="5005490"/>
              <a:ext cx="1500" cy="1500"/>
            </a:xfrm>
            <a:prstGeom prst="rect">
              <a:avLst/>
            </a:pr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5094287" y="4968977"/>
              <a:ext cx="31750" cy="146050"/>
            </a:xfrm>
            <a:custGeom>
              <a:rect b="b" l="l" r="r" t="t"/>
              <a:pathLst>
                <a:path extrusionOk="0" h="463" w="102">
                  <a:moveTo>
                    <a:pt x="72" y="36"/>
                  </a:moveTo>
                  <a:cubicBezTo>
                    <a:pt x="70" y="37"/>
                    <a:pt x="68" y="38"/>
                    <a:pt x="66" y="39"/>
                  </a:cubicBezTo>
                  <a:cubicBezTo>
                    <a:pt x="44" y="126"/>
                    <a:pt x="10" y="275"/>
                    <a:pt x="2" y="402"/>
                  </a:cubicBezTo>
                  <a:cubicBezTo>
                    <a:pt x="2" y="409"/>
                    <a:pt x="1" y="415"/>
                    <a:pt x="1" y="422"/>
                  </a:cubicBezTo>
                  <a:cubicBezTo>
                    <a:pt x="1" y="432"/>
                    <a:pt x="0" y="441"/>
                    <a:pt x="0" y="450"/>
                  </a:cubicBezTo>
                  <a:cubicBezTo>
                    <a:pt x="0" y="451"/>
                    <a:pt x="0" y="451"/>
                    <a:pt x="1" y="452"/>
                  </a:cubicBezTo>
                  <a:cubicBezTo>
                    <a:pt x="1" y="458"/>
                    <a:pt x="6" y="463"/>
                    <a:pt x="13" y="463"/>
                  </a:cubicBezTo>
                  <a:lnTo>
                    <a:pt x="13" y="463"/>
                  </a:lnTo>
                  <a:cubicBezTo>
                    <a:pt x="20" y="463"/>
                    <a:pt x="25" y="457"/>
                    <a:pt x="25" y="450"/>
                  </a:cubicBezTo>
                  <a:cubicBezTo>
                    <a:pt x="25" y="450"/>
                    <a:pt x="25" y="449"/>
                    <a:pt x="25" y="449"/>
                  </a:cubicBezTo>
                  <a:cubicBezTo>
                    <a:pt x="25" y="440"/>
                    <a:pt x="26" y="430"/>
                    <a:pt x="26" y="421"/>
                  </a:cubicBezTo>
                  <a:cubicBezTo>
                    <a:pt x="26" y="415"/>
                    <a:pt x="26" y="410"/>
                    <a:pt x="27" y="404"/>
                  </a:cubicBezTo>
                  <a:cubicBezTo>
                    <a:pt x="34" y="281"/>
                    <a:pt x="69" y="120"/>
                    <a:pt x="102" y="0"/>
                  </a:cubicBezTo>
                  <a:cubicBezTo>
                    <a:pt x="95" y="16"/>
                    <a:pt x="84" y="30"/>
                    <a:pt x="72" y="3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5053012" y="5005490"/>
              <a:ext cx="1588" cy="4762"/>
            </a:xfrm>
            <a:custGeom>
              <a:rect b="b" l="l" r="r" t="t"/>
              <a:pathLst>
                <a:path extrusionOk="0" h="14" w="5">
                  <a:moveTo>
                    <a:pt x="1" y="5"/>
                  </a:moveTo>
                  <a:cubicBezTo>
                    <a:pt x="0" y="12"/>
                    <a:pt x="1" y="14"/>
                    <a:pt x="1" y="14"/>
                  </a:cubicBezTo>
                  <a:cubicBezTo>
                    <a:pt x="2" y="13"/>
                    <a:pt x="4" y="11"/>
                    <a:pt x="5" y="10"/>
                  </a:cubicBezTo>
                  <a:cubicBezTo>
                    <a:pt x="4" y="6"/>
                    <a:pt x="3" y="3"/>
                    <a:pt x="2" y="0"/>
                  </a:cubicBezTo>
                  <a:lnTo>
                    <a:pt x="1" y="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5118100" y="4964215"/>
              <a:ext cx="1588" cy="3175"/>
            </a:xfrm>
            <a:custGeom>
              <a:rect b="b" l="l" r="r" t="t"/>
              <a:pathLst>
                <a:path extrusionOk="0" h="8" w="3">
                  <a:moveTo>
                    <a:pt x="0" y="8"/>
                  </a:moveTo>
                  <a:cubicBezTo>
                    <a:pt x="1" y="5"/>
                    <a:pt x="2" y="2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1" y="3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5049837" y="5015015"/>
              <a:ext cx="26988" cy="114300"/>
            </a:xfrm>
            <a:custGeom>
              <a:rect b="b" l="l" r="r" t="t"/>
              <a:pathLst>
                <a:path extrusionOk="0" h="361" w="88">
                  <a:moveTo>
                    <a:pt x="63" y="349"/>
                  </a:moveTo>
                  <a:cubicBezTo>
                    <a:pt x="63" y="349"/>
                    <a:pt x="63" y="349"/>
                    <a:pt x="63" y="350"/>
                  </a:cubicBezTo>
                  <a:cubicBezTo>
                    <a:pt x="63" y="356"/>
                    <a:pt x="69" y="361"/>
                    <a:pt x="75" y="361"/>
                  </a:cubicBezTo>
                  <a:cubicBezTo>
                    <a:pt x="82" y="361"/>
                    <a:pt x="88" y="356"/>
                    <a:pt x="88" y="349"/>
                  </a:cubicBezTo>
                  <a:cubicBezTo>
                    <a:pt x="88" y="344"/>
                    <a:pt x="87" y="340"/>
                    <a:pt x="87" y="336"/>
                  </a:cubicBezTo>
                  <a:cubicBezTo>
                    <a:pt x="87" y="326"/>
                    <a:pt x="87" y="317"/>
                    <a:pt x="87" y="307"/>
                  </a:cubicBezTo>
                  <a:cubicBezTo>
                    <a:pt x="86" y="298"/>
                    <a:pt x="85" y="289"/>
                    <a:pt x="85" y="280"/>
                  </a:cubicBezTo>
                  <a:cubicBezTo>
                    <a:pt x="84" y="272"/>
                    <a:pt x="84" y="264"/>
                    <a:pt x="83" y="255"/>
                  </a:cubicBezTo>
                  <a:cubicBezTo>
                    <a:pt x="74" y="168"/>
                    <a:pt x="54" y="78"/>
                    <a:pt x="26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19" y="4"/>
                    <a:pt x="15" y="5"/>
                    <a:pt x="10" y="5"/>
                  </a:cubicBezTo>
                  <a:cubicBezTo>
                    <a:pt x="7" y="5"/>
                    <a:pt x="3" y="4"/>
                    <a:pt x="0" y="2"/>
                  </a:cubicBezTo>
                  <a:cubicBezTo>
                    <a:pt x="29" y="80"/>
                    <a:pt x="49" y="171"/>
                    <a:pt x="58" y="258"/>
                  </a:cubicBezTo>
                  <a:cubicBezTo>
                    <a:pt x="59" y="266"/>
                    <a:pt x="59" y="274"/>
                    <a:pt x="60" y="283"/>
                  </a:cubicBezTo>
                  <a:cubicBezTo>
                    <a:pt x="61" y="296"/>
                    <a:pt x="62" y="308"/>
                    <a:pt x="62" y="321"/>
                  </a:cubicBezTo>
                  <a:cubicBezTo>
                    <a:pt x="62" y="330"/>
                    <a:pt x="63" y="340"/>
                    <a:pt x="63" y="34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5068887" y="4986440"/>
              <a:ext cx="1588" cy="12700"/>
            </a:xfrm>
            <a:custGeom>
              <a:rect b="b" l="l" r="r" t="t"/>
              <a:pathLst>
                <a:path extrusionOk="0" h="42" w="7">
                  <a:moveTo>
                    <a:pt x="7" y="0"/>
                  </a:moveTo>
                  <a:lnTo>
                    <a:pt x="7" y="0"/>
                  </a:lnTo>
                  <a:lnTo>
                    <a:pt x="0" y="42"/>
                  </a:lnTo>
                  <a:cubicBezTo>
                    <a:pt x="0" y="42"/>
                    <a:pt x="0" y="42"/>
                    <a:pt x="0" y="4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5045075" y="4973740"/>
              <a:ext cx="20638" cy="42862"/>
            </a:xfrm>
            <a:custGeom>
              <a:rect b="b" l="l" r="r" t="t"/>
              <a:pathLst>
                <a:path extrusionOk="0" h="137" w="64">
                  <a:moveTo>
                    <a:pt x="39" y="133"/>
                  </a:moveTo>
                  <a:cubicBezTo>
                    <a:pt x="40" y="133"/>
                    <a:pt x="40" y="132"/>
                    <a:pt x="41" y="132"/>
                  </a:cubicBezTo>
                  <a:cubicBezTo>
                    <a:pt x="47" y="128"/>
                    <a:pt x="52" y="123"/>
                    <a:pt x="57" y="116"/>
                  </a:cubicBezTo>
                  <a:cubicBezTo>
                    <a:pt x="52" y="112"/>
                    <a:pt x="45" y="103"/>
                    <a:pt x="48" y="84"/>
                  </a:cubicBezTo>
                  <a:lnTo>
                    <a:pt x="50" y="73"/>
                  </a:lnTo>
                  <a:lnTo>
                    <a:pt x="50" y="75"/>
                  </a:lnTo>
                  <a:cubicBezTo>
                    <a:pt x="48" y="88"/>
                    <a:pt x="40" y="101"/>
                    <a:pt x="32" y="109"/>
                  </a:cubicBezTo>
                  <a:cubicBezTo>
                    <a:pt x="31" y="110"/>
                    <a:pt x="29" y="112"/>
                    <a:pt x="28" y="113"/>
                  </a:cubicBezTo>
                  <a:cubicBezTo>
                    <a:pt x="28" y="113"/>
                    <a:pt x="27" y="111"/>
                    <a:pt x="28" y="104"/>
                  </a:cubicBezTo>
                  <a:lnTo>
                    <a:pt x="29" y="99"/>
                  </a:lnTo>
                  <a:lnTo>
                    <a:pt x="35" y="62"/>
                  </a:lnTo>
                  <a:cubicBezTo>
                    <a:pt x="37" y="47"/>
                    <a:pt x="48" y="30"/>
                    <a:pt x="56" y="24"/>
                  </a:cubicBezTo>
                  <a:cubicBezTo>
                    <a:pt x="56" y="24"/>
                    <a:pt x="58" y="26"/>
                    <a:pt x="57" y="33"/>
                  </a:cubicBezTo>
                  <a:lnTo>
                    <a:pt x="59" y="16"/>
                  </a:lnTo>
                  <a:cubicBezTo>
                    <a:pt x="60" y="11"/>
                    <a:pt x="62" y="6"/>
                    <a:pt x="64" y="1"/>
                  </a:cubicBezTo>
                  <a:cubicBezTo>
                    <a:pt x="58" y="0"/>
                    <a:pt x="51" y="0"/>
                    <a:pt x="45" y="4"/>
                  </a:cubicBezTo>
                  <a:cubicBezTo>
                    <a:pt x="29" y="12"/>
                    <a:pt x="14" y="36"/>
                    <a:pt x="10" y="58"/>
                  </a:cubicBezTo>
                  <a:lnTo>
                    <a:pt x="3" y="98"/>
                  </a:lnTo>
                  <a:lnTo>
                    <a:pt x="3" y="99"/>
                  </a:lnTo>
                  <a:lnTo>
                    <a:pt x="3" y="100"/>
                  </a:lnTo>
                  <a:cubicBezTo>
                    <a:pt x="0" y="120"/>
                    <a:pt x="8" y="129"/>
                    <a:pt x="13" y="133"/>
                  </a:cubicBezTo>
                  <a:cubicBezTo>
                    <a:pt x="14" y="133"/>
                    <a:pt x="14" y="134"/>
                    <a:pt x="15" y="134"/>
                  </a:cubicBezTo>
                  <a:cubicBezTo>
                    <a:pt x="18" y="136"/>
                    <a:pt x="22" y="137"/>
                    <a:pt x="25" y="137"/>
                  </a:cubicBezTo>
                  <a:cubicBezTo>
                    <a:pt x="30" y="137"/>
                    <a:pt x="34" y="136"/>
                    <a:pt x="39" y="13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5083175" y="4973740"/>
              <a:ext cx="3175" cy="20637"/>
            </a:xfrm>
            <a:custGeom>
              <a:rect b="b" l="l" r="r" t="t"/>
              <a:pathLst>
                <a:path extrusionOk="0" h="66" w="11">
                  <a:moveTo>
                    <a:pt x="11" y="0"/>
                  </a:moveTo>
                  <a:lnTo>
                    <a:pt x="0" y="66"/>
                  </a:lnTo>
                  <a:cubicBezTo>
                    <a:pt x="0" y="66"/>
                    <a:pt x="1" y="66"/>
                    <a:pt x="1" y="6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5059362" y="4961040"/>
              <a:ext cx="20638" cy="50800"/>
            </a:xfrm>
            <a:custGeom>
              <a:rect b="b" l="l" r="r" t="t"/>
              <a:pathLst>
                <a:path extrusionOk="0" h="163" w="68">
                  <a:moveTo>
                    <a:pt x="39" y="62"/>
                  </a:moveTo>
                  <a:cubicBezTo>
                    <a:pt x="41" y="47"/>
                    <a:pt x="53" y="31"/>
                    <a:pt x="61" y="24"/>
                  </a:cubicBezTo>
                  <a:cubicBezTo>
                    <a:pt x="61" y="24"/>
                    <a:pt x="62" y="27"/>
                    <a:pt x="61" y="33"/>
                  </a:cubicBezTo>
                  <a:lnTo>
                    <a:pt x="50" y="101"/>
                  </a:lnTo>
                  <a:cubicBezTo>
                    <a:pt x="47" y="117"/>
                    <a:pt x="36" y="133"/>
                    <a:pt x="28" y="139"/>
                  </a:cubicBezTo>
                  <a:cubicBezTo>
                    <a:pt x="28" y="139"/>
                    <a:pt x="27" y="137"/>
                    <a:pt x="28" y="130"/>
                  </a:cubicBezTo>
                  <a:lnTo>
                    <a:pt x="29" y="121"/>
                  </a:lnTo>
                  <a:lnTo>
                    <a:pt x="36" y="79"/>
                  </a:lnTo>
                  <a:lnTo>
                    <a:pt x="39" y="62"/>
                  </a:lnTo>
                  <a:close/>
                  <a:moveTo>
                    <a:pt x="12" y="75"/>
                  </a:moveTo>
                  <a:lnTo>
                    <a:pt x="5" y="115"/>
                  </a:lnTo>
                  <a:lnTo>
                    <a:pt x="3" y="126"/>
                  </a:lnTo>
                  <a:cubicBezTo>
                    <a:pt x="0" y="145"/>
                    <a:pt x="7" y="154"/>
                    <a:pt x="12" y="158"/>
                  </a:cubicBezTo>
                  <a:cubicBezTo>
                    <a:pt x="13" y="158"/>
                    <a:pt x="13" y="159"/>
                    <a:pt x="13" y="159"/>
                  </a:cubicBezTo>
                  <a:cubicBezTo>
                    <a:pt x="17" y="162"/>
                    <a:pt x="21" y="163"/>
                    <a:pt x="26" y="163"/>
                  </a:cubicBezTo>
                  <a:cubicBezTo>
                    <a:pt x="30" y="163"/>
                    <a:pt x="35" y="162"/>
                    <a:pt x="39" y="159"/>
                  </a:cubicBezTo>
                  <a:cubicBezTo>
                    <a:pt x="46" y="156"/>
                    <a:pt x="52" y="150"/>
                    <a:pt x="58" y="143"/>
                  </a:cubicBezTo>
                  <a:cubicBezTo>
                    <a:pt x="52" y="139"/>
                    <a:pt x="45" y="130"/>
                    <a:pt x="48" y="111"/>
                  </a:cubicBezTo>
                  <a:lnTo>
                    <a:pt x="64" y="17"/>
                  </a:lnTo>
                  <a:cubicBezTo>
                    <a:pt x="64" y="12"/>
                    <a:pt x="66" y="6"/>
                    <a:pt x="68" y="1"/>
                  </a:cubicBezTo>
                  <a:cubicBezTo>
                    <a:pt x="62" y="0"/>
                    <a:pt x="56" y="1"/>
                    <a:pt x="49" y="4"/>
                  </a:cubicBezTo>
                  <a:cubicBezTo>
                    <a:pt x="37" y="11"/>
                    <a:pt x="25" y="26"/>
                    <a:pt x="19" y="43"/>
                  </a:cubicBezTo>
                  <a:cubicBezTo>
                    <a:pt x="17" y="48"/>
                    <a:pt x="15" y="53"/>
                    <a:pt x="14" y="58"/>
                  </a:cubicBezTo>
                  <a:lnTo>
                    <a:pt x="12" y="7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5097462" y="4962627"/>
              <a:ext cx="3175" cy="20637"/>
            </a:xfrm>
            <a:custGeom>
              <a:rect b="b" l="l" r="r" t="t"/>
              <a:pathLst>
                <a:path extrusionOk="0" h="68" w="11">
                  <a:moveTo>
                    <a:pt x="11" y="0"/>
                  </a:moveTo>
                  <a:cubicBezTo>
                    <a:pt x="11" y="0"/>
                    <a:pt x="11" y="0"/>
                    <a:pt x="11" y="1"/>
                  </a:cubicBezTo>
                  <a:lnTo>
                    <a:pt x="0" y="68"/>
                  </a:lnTo>
                  <a:cubicBezTo>
                    <a:pt x="0" y="68"/>
                    <a:pt x="0" y="68"/>
                    <a:pt x="0" y="68"/>
                  </a:cubicBezTo>
                  <a:lnTo>
                    <a:pt x="11" y="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5073650" y="4948340"/>
              <a:ext cx="25400" cy="58737"/>
            </a:xfrm>
            <a:custGeom>
              <a:rect b="b" l="l" r="r" t="t"/>
              <a:pathLst>
                <a:path extrusionOk="0" h="190" w="80">
                  <a:moveTo>
                    <a:pt x="3" y="153"/>
                  </a:moveTo>
                  <a:cubicBezTo>
                    <a:pt x="0" y="172"/>
                    <a:pt x="7" y="181"/>
                    <a:pt x="13" y="185"/>
                  </a:cubicBezTo>
                  <a:cubicBezTo>
                    <a:pt x="13" y="185"/>
                    <a:pt x="13" y="185"/>
                    <a:pt x="13" y="186"/>
                  </a:cubicBezTo>
                  <a:cubicBezTo>
                    <a:pt x="17" y="188"/>
                    <a:pt x="21" y="190"/>
                    <a:pt x="26" y="190"/>
                  </a:cubicBezTo>
                  <a:cubicBezTo>
                    <a:pt x="30" y="190"/>
                    <a:pt x="35" y="188"/>
                    <a:pt x="39" y="186"/>
                  </a:cubicBezTo>
                  <a:cubicBezTo>
                    <a:pt x="52" y="179"/>
                    <a:pt x="65" y="163"/>
                    <a:pt x="71" y="146"/>
                  </a:cubicBezTo>
                  <a:cubicBezTo>
                    <a:pt x="68" y="145"/>
                    <a:pt x="65" y="144"/>
                    <a:pt x="63" y="142"/>
                  </a:cubicBezTo>
                  <a:cubicBezTo>
                    <a:pt x="58" y="139"/>
                    <a:pt x="50" y="130"/>
                    <a:pt x="53" y="110"/>
                  </a:cubicBezTo>
                  <a:lnTo>
                    <a:pt x="50" y="128"/>
                  </a:lnTo>
                  <a:cubicBezTo>
                    <a:pt x="47" y="143"/>
                    <a:pt x="36" y="159"/>
                    <a:pt x="28" y="166"/>
                  </a:cubicBezTo>
                  <a:cubicBezTo>
                    <a:pt x="28" y="166"/>
                    <a:pt x="27" y="163"/>
                    <a:pt x="28" y="156"/>
                  </a:cubicBezTo>
                  <a:lnTo>
                    <a:pt x="29" y="147"/>
                  </a:lnTo>
                  <a:lnTo>
                    <a:pt x="40" y="81"/>
                  </a:lnTo>
                  <a:lnTo>
                    <a:pt x="43" y="63"/>
                  </a:lnTo>
                  <a:cubicBezTo>
                    <a:pt x="46" y="48"/>
                    <a:pt x="57" y="32"/>
                    <a:pt x="65" y="25"/>
                  </a:cubicBezTo>
                  <a:cubicBezTo>
                    <a:pt x="65" y="25"/>
                    <a:pt x="66" y="28"/>
                    <a:pt x="65" y="35"/>
                  </a:cubicBezTo>
                  <a:lnTo>
                    <a:pt x="64" y="41"/>
                  </a:lnTo>
                  <a:cubicBezTo>
                    <a:pt x="66" y="29"/>
                    <a:pt x="72" y="16"/>
                    <a:pt x="80" y="5"/>
                  </a:cubicBezTo>
                  <a:cubicBezTo>
                    <a:pt x="73" y="0"/>
                    <a:pt x="63" y="0"/>
                    <a:pt x="54" y="5"/>
                  </a:cubicBezTo>
                  <a:cubicBezTo>
                    <a:pt x="41" y="12"/>
                    <a:pt x="30" y="27"/>
                    <a:pt x="23" y="43"/>
                  </a:cubicBezTo>
                  <a:cubicBezTo>
                    <a:pt x="21" y="48"/>
                    <a:pt x="19" y="54"/>
                    <a:pt x="19" y="59"/>
                  </a:cubicBezTo>
                  <a:lnTo>
                    <a:pt x="3" y="15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5114925" y="4957865"/>
              <a:ext cx="0" cy="4762"/>
            </a:xfrm>
            <a:custGeom>
              <a:rect b="b" l="l" r="r" t="t"/>
              <a:pathLst>
                <a:path extrusionOk="0" h="11" w="2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5089525" y="4941990"/>
              <a:ext cx="23813" cy="52387"/>
            </a:xfrm>
            <a:custGeom>
              <a:rect b="b" l="l" r="r" t="t"/>
              <a:pathLst>
                <a:path extrusionOk="0" h="164" w="78">
                  <a:moveTo>
                    <a:pt x="39" y="64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1" y="48"/>
                    <a:pt x="52" y="32"/>
                    <a:pt x="60" y="26"/>
                  </a:cubicBezTo>
                  <a:cubicBezTo>
                    <a:pt x="60" y="26"/>
                    <a:pt x="62" y="28"/>
                    <a:pt x="61" y="35"/>
                  </a:cubicBezTo>
                  <a:lnTo>
                    <a:pt x="50" y="103"/>
                  </a:lnTo>
                  <a:cubicBezTo>
                    <a:pt x="47" y="118"/>
                    <a:pt x="36" y="134"/>
                    <a:pt x="28" y="141"/>
                  </a:cubicBezTo>
                  <a:cubicBezTo>
                    <a:pt x="28" y="141"/>
                    <a:pt x="27" y="138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lnTo>
                    <a:pt x="39" y="64"/>
                  </a:lnTo>
                  <a:close/>
                  <a:moveTo>
                    <a:pt x="14" y="60"/>
                  </a:moveTo>
                  <a:lnTo>
                    <a:pt x="3" y="127"/>
                  </a:lnTo>
                  <a:cubicBezTo>
                    <a:pt x="3" y="127"/>
                    <a:pt x="3" y="127"/>
                    <a:pt x="3" y="128"/>
                  </a:cubicBezTo>
                  <a:cubicBezTo>
                    <a:pt x="0" y="148"/>
                    <a:pt x="8" y="157"/>
                    <a:pt x="13" y="160"/>
                  </a:cubicBezTo>
                  <a:cubicBezTo>
                    <a:pt x="15" y="162"/>
                    <a:pt x="18" y="163"/>
                    <a:pt x="21" y="164"/>
                  </a:cubicBezTo>
                  <a:cubicBezTo>
                    <a:pt x="22" y="164"/>
                    <a:pt x="24" y="164"/>
                    <a:pt x="25" y="164"/>
                  </a:cubicBezTo>
                  <a:cubicBezTo>
                    <a:pt x="30" y="164"/>
                    <a:pt x="35" y="163"/>
                    <a:pt x="39" y="161"/>
                  </a:cubicBezTo>
                  <a:cubicBezTo>
                    <a:pt x="51" y="155"/>
                    <a:pt x="62" y="141"/>
                    <a:pt x="68" y="126"/>
                  </a:cubicBezTo>
                  <a:cubicBezTo>
                    <a:pt x="66" y="125"/>
                    <a:pt x="64" y="125"/>
                    <a:pt x="61" y="123"/>
                  </a:cubicBezTo>
                  <a:cubicBezTo>
                    <a:pt x="56" y="119"/>
                    <a:pt x="48" y="110"/>
                    <a:pt x="52" y="90"/>
                  </a:cubicBezTo>
                  <a:lnTo>
                    <a:pt x="59" y="48"/>
                  </a:lnTo>
                  <a:cubicBezTo>
                    <a:pt x="61" y="34"/>
                    <a:pt x="68" y="19"/>
                    <a:pt x="78" y="8"/>
                  </a:cubicBezTo>
                  <a:cubicBezTo>
                    <a:pt x="77" y="7"/>
                    <a:pt x="76" y="6"/>
                    <a:pt x="76" y="6"/>
                  </a:cubicBezTo>
                  <a:cubicBezTo>
                    <a:pt x="68" y="1"/>
                    <a:pt x="59" y="0"/>
                    <a:pt x="49" y="5"/>
                  </a:cubicBezTo>
                  <a:cubicBezTo>
                    <a:pt x="42" y="9"/>
                    <a:pt x="36" y="16"/>
                    <a:pt x="30" y="23"/>
                  </a:cubicBezTo>
                  <a:cubicBezTo>
                    <a:pt x="22" y="34"/>
                    <a:pt x="16" y="47"/>
                    <a:pt x="14" y="59"/>
                  </a:cubicBezTo>
                  <a:cubicBezTo>
                    <a:pt x="14" y="59"/>
                    <a:pt x="14" y="59"/>
                    <a:pt x="14" y="6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5103812" y="4938815"/>
              <a:ext cx="26988" cy="42862"/>
            </a:xfrm>
            <a:custGeom>
              <a:rect b="b" l="l" r="r" t="t"/>
              <a:pathLst>
                <a:path extrusionOk="0" h="138" w="85">
                  <a:moveTo>
                    <a:pt x="57" y="25"/>
                  </a:moveTo>
                  <a:cubicBezTo>
                    <a:pt x="57" y="25"/>
                    <a:pt x="58" y="27"/>
                    <a:pt x="57" y="34"/>
                  </a:cubicBezTo>
                  <a:lnTo>
                    <a:pt x="50" y="76"/>
                  </a:lnTo>
                  <a:cubicBezTo>
                    <a:pt x="50" y="78"/>
                    <a:pt x="49" y="80"/>
                    <a:pt x="49" y="82"/>
                  </a:cubicBezTo>
                  <a:cubicBezTo>
                    <a:pt x="48" y="84"/>
                    <a:pt x="47" y="87"/>
                    <a:pt x="46" y="90"/>
                  </a:cubicBezTo>
                  <a:cubicBezTo>
                    <a:pt x="42" y="100"/>
                    <a:pt x="34" y="110"/>
                    <a:pt x="29" y="114"/>
                  </a:cubicBezTo>
                  <a:cubicBezTo>
                    <a:pt x="29" y="114"/>
                    <a:pt x="27" y="112"/>
                    <a:pt x="28" y="105"/>
                  </a:cubicBezTo>
                  <a:lnTo>
                    <a:pt x="33" y="74"/>
                  </a:lnTo>
                  <a:lnTo>
                    <a:pt x="35" y="63"/>
                  </a:lnTo>
                  <a:cubicBezTo>
                    <a:pt x="35" y="63"/>
                    <a:pt x="35" y="63"/>
                    <a:pt x="35" y="63"/>
                  </a:cubicBezTo>
                  <a:cubicBezTo>
                    <a:pt x="38" y="48"/>
                    <a:pt x="49" y="31"/>
                    <a:pt x="57" y="25"/>
                  </a:cubicBezTo>
                  <a:close/>
                  <a:moveTo>
                    <a:pt x="4" y="101"/>
                  </a:moveTo>
                  <a:cubicBezTo>
                    <a:pt x="0" y="121"/>
                    <a:pt x="8" y="130"/>
                    <a:pt x="13" y="134"/>
                  </a:cubicBezTo>
                  <a:cubicBezTo>
                    <a:pt x="16" y="136"/>
                    <a:pt x="18" y="136"/>
                    <a:pt x="20" y="137"/>
                  </a:cubicBezTo>
                  <a:cubicBezTo>
                    <a:pt x="22" y="138"/>
                    <a:pt x="24" y="138"/>
                    <a:pt x="26" y="138"/>
                  </a:cubicBezTo>
                  <a:cubicBezTo>
                    <a:pt x="29" y="138"/>
                    <a:pt x="31" y="138"/>
                    <a:pt x="34" y="137"/>
                  </a:cubicBezTo>
                  <a:cubicBezTo>
                    <a:pt x="36" y="136"/>
                    <a:pt x="38" y="135"/>
                    <a:pt x="40" y="134"/>
                  </a:cubicBezTo>
                  <a:cubicBezTo>
                    <a:pt x="52" y="128"/>
                    <a:pt x="63" y="114"/>
                    <a:pt x="70" y="98"/>
                  </a:cubicBezTo>
                  <a:cubicBezTo>
                    <a:pt x="72" y="92"/>
                    <a:pt x="74" y="86"/>
                    <a:pt x="75" y="80"/>
                  </a:cubicBezTo>
                  <a:lnTo>
                    <a:pt x="82" y="38"/>
                  </a:lnTo>
                  <a:cubicBezTo>
                    <a:pt x="85" y="18"/>
                    <a:pt x="77" y="9"/>
                    <a:pt x="72" y="5"/>
                  </a:cubicBezTo>
                  <a:cubicBezTo>
                    <a:pt x="65" y="0"/>
                    <a:pt x="55" y="0"/>
                    <a:pt x="46" y="5"/>
                  </a:cubicBezTo>
                  <a:cubicBezTo>
                    <a:pt x="40" y="8"/>
                    <a:pt x="35" y="13"/>
                    <a:pt x="30" y="19"/>
                  </a:cubicBezTo>
                  <a:cubicBezTo>
                    <a:pt x="20" y="30"/>
                    <a:pt x="13" y="45"/>
                    <a:pt x="11" y="59"/>
                  </a:cubicBezTo>
                  <a:lnTo>
                    <a:pt x="4" y="10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5081587" y="4684815"/>
              <a:ext cx="11113" cy="104775"/>
            </a:xfrm>
            <a:custGeom>
              <a:rect b="b" l="l" r="r" t="t"/>
              <a:pathLst>
                <a:path extrusionOk="0" h="336" w="35">
                  <a:moveTo>
                    <a:pt x="18" y="336"/>
                  </a:moveTo>
                  <a:cubicBezTo>
                    <a:pt x="27" y="336"/>
                    <a:pt x="35" y="328"/>
                    <a:pt x="35" y="319"/>
                  </a:cubicBezTo>
                  <a:lnTo>
                    <a:pt x="35" y="17"/>
                  </a:lnTo>
                  <a:cubicBezTo>
                    <a:pt x="35" y="8"/>
                    <a:pt x="27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lnTo>
                    <a:pt x="0" y="319"/>
                  </a:lnTo>
                  <a:cubicBezTo>
                    <a:pt x="0" y="328"/>
                    <a:pt x="8" y="336"/>
                    <a:pt x="18" y="33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4873625" y="4759427"/>
              <a:ext cx="77788" cy="77787"/>
            </a:xfrm>
            <a:custGeom>
              <a:rect b="b" l="l" r="r" t="t"/>
              <a:pathLst>
                <a:path extrusionOk="0" h="248" w="250">
                  <a:moveTo>
                    <a:pt x="218" y="242"/>
                  </a:moveTo>
                  <a:cubicBezTo>
                    <a:pt x="222" y="246"/>
                    <a:pt x="226" y="248"/>
                    <a:pt x="231" y="248"/>
                  </a:cubicBezTo>
                  <a:cubicBezTo>
                    <a:pt x="235" y="248"/>
                    <a:pt x="240" y="246"/>
                    <a:pt x="243" y="242"/>
                  </a:cubicBezTo>
                  <a:cubicBezTo>
                    <a:pt x="250" y="236"/>
                    <a:pt x="250" y="225"/>
                    <a:pt x="243" y="218"/>
                  </a:cubicBezTo>
                  <a:lnTo>
                    <a:pt x="32" y="7"/>
                  </a:lnTo>
                  <a:cubicBezTo>
                    <a:pt x="25" y="0"/>
                    <a:pt x="14" y="0"/>
                    <a:pt x="7" y="7"/>
                  </a:cubicBezTo>
                  <a:cubicBezTo>
                    <a:pt x="0" y="14"/>
                    <a:pt x="0" y="25"/>
                    <a:pt x="7" y="31"/>
                  </a:cubicBezTo>
                  <a:lnTo>
                    <a:pt x="218" y="242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4795837" y="4967390"/>
              <a:ext cx="104775" cy="11112"/>
            </a:xfrm>
            <a:custGeom>
              <a:rect b="b" l="l" r="r" t="t"/>
              <a:pathLst>
                <a:path extrusionOk="0" h="35" w="331">
                  <a:moveTo>
                    <a:pt x="313" y="0"/>
                  </a:moveTo>
                  <a:lnTo>
                    <a:pt x="18" y="0"/>
                  </a:ln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lnTo>
                    <a:pt x="313" y="35"/>
                  </a:lnTo>
                  <a:cubicBezTo>
                    <a:pt x="323" y="35"/>
                    <a:pt x="331" y="27"/>
                    <a:pt x="331" y="17"/>
                  </a:cubicBezTo>
                  <a:cubicBezTo>
                    <a:pt x="331" y="7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222875" y="4759427"/>
              <a:ext cx="77788" cy="77787"/>
            </a:xfrm>
            <a:custGeom>
              <a:rect b="b" l="l" r="r" t="t"/>
              <a:pathLst>
                <a:path extrusionOk="0" h="248" w="249">
                  <a:moveTo>
                    <a:pt x="19" y="248"/>
                  </a:moveTo>
                  <a:cubicBezTo>
                    <a:pt x="23" y="248"/>
                    <a:pt x="28" y="246"/>
                    <a:pt x="31" y="242"/>
                  </a:cubicBezTo>
                  <a:lnTo>
                    <a:pt x="242" y="31"/>
                  </a:lnTo>
                  <a:cubicBezTo>
                    <a:pt x="249" y="25"/>
                    <a:pt x="249" y="14"/>
                    <a:pt x="242" y="7"/>
                  </a:cubicBezTo>
                  <a:cubicBezTo>
                    <a:pt x="236" y="0"/>
                    <a:pt x="225" y="0"/>
                    <a:pt x="218" y="7"/>
                  </a:cubicBezTo>
                  <a:lnTo>
                    <a:pt x="6" y="218"/>
                  </a:lnTo>
                  <a:cubicBezTo>
                    <a:pt x="0" y="225"/>
                    <a:pt x="0" y="236"/>
                    <a:pt x="6" y="242"/>
                  </a:cubicBezTo>
                  <a:cubicBezTo>
                    <a:pt x="10" y="246"/>
                    <a:pt x="14" y="248"/>
                    <a:pt x="19" y="24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273675" y="4967390"/>
              <a:ext cx="104775" cy="11112"/>
            </a:xfrm>
            <a:custGeom>
              <a:rect b="b" l="l" r="r" t="t"/>
              <a:pathLst>
                <a:path extrusionOk="0" h="35" w="330">
                  <a:moveTo>
                    <a:pt x="313" y="0"/>
                  </a:moveTo>
                  <a:lnTo>
                    <a:pt x="17" y="0"/>
                  </a:ln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lnTo>
                    <a:pt x="313" y="35"/>
                  </a:lnTo>
                  <a:cubicBezTo>
                    <a:pt x="322" y="35"/>
                    <a:pt x="330" y="27"/>
                    <a:pt x="330" y="17"/>
                  </a:cubicBezTo>
                  <a:cubicBezTo>
                    <a:pt x="330" y="7"/>
                    <a:pt x="322" y="0"/>
                    <a:pt x="31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7"/>
          <p:cNvGrpSpPr/>
          <p:nvPr/>
        </p:nvGrpSpPr>
        <p:grpSpPr>
          <a:xfrm>
            <a:off x="7257871" y="3453880"/>
            <a:ext cx="243871" cy="477579"/>
            <a:chOff x="6973887" y="4759427"/>
            <a:chExt cx="266701" cy="522287"/>
          </a:xfrm>
        </p:grpSpPr>
        <p:sp>
          <p:nvSpPr>
            <p:cNvPr id="1610" name="Google Shape;1610;p17"/>
            <p:cNvSpPr/>
            <p:nvPr/>
          </p:nvSpPr>
          <p:spPr>
            <a:xfrm>
              <a:off x="7059612" y="5246790"/>
              <a:ext cx="7938" cy="1587"/>
            </a:xfrm>
            <a:custGeom>
              <a:rect b="b" l="l" r="r" t="t"/>
              <a:pathLst>
                <a:path extrusionOk="0" h="5" w="26">
                  <a:moveTo>
                    <a:pt x="26" y="5"/>
                  </a:moveTo>
                  <a:cubicBezTo>
                    <a:pt x="17" y="4"/>
                    <a:pt x="9" y="2"/>
                    <a:pt x="0" y="0"/>
                  </a:cubicBezTo>
                  <a:cubicBezTo>
                    <a:pt x="8" y="2"/>
                    <a:pt x="16" y="3"/>
                    <a:pt x="24" y="5"/>
                  </a:cubicBezTo>
                  <a:cubicBezTo>
                    <a:pt x="25" y="5"/>
                    <a:pt x="25" y="5"/>
                    <a:pt x="26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7218362" y="5211865"/>
              <a:ext cx="4763" cy="6350"/>
            </a:xfrm>
            <a:custGeom>
              <a:rect b="b" l="l" r="r" t="t"/>
              <a:pathLst>
                <a:path extrusionOk="0" h="19" w="19">
                  <a:moveTo>
                    <a:pt x="19" y="0"/>
                  </a:moveTo>
                  <a:cubicBezTo>
                    <a:pt x="13" y="7"/>
                    <a:pt x="6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3"/>
                    <a:pt x="13" y="6"/>
                    <a:pt x="1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6989762" y="5211865"/>
              <a:ext cx="6350" cy="4762"/>
            </a:xfrm>
            <a:custGeom>
              <a:rect b="b" l="l" r="r" t="t"/>
              <a:pathLst>
                <a:path extrusionOk="0" h="17" w="18">
                  <a:moveTo>
                    <a:pt x="18" y="17"/>
                  </a:moveTo>
                  <a:cubicBezTo>
                    <a:pt x="11" y="12"/>
                    <a:pt x="6" y="6"/>
                    <a:pt x="0" y="0"/>
                  </a:cubicBezTo>
                  <a:cubicBezTo>
                    <a:pt x="6" y="6"/>
                    <a:pt x="12" y="12"/>
                    <a:pt x="18" y="1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996112" y="5218215"/>
              <a:ext cx="7938" cy="4762"/>
            </a:xfrm>
            <a:custGeom>
              <a:rect b="b" l="l" r="r" t="t"/>
              <a:pathLst>
                <a:path extrusionOk="0" h="16" w="21">
                  <a:moveTo>
                    <a:pt x="0" y="0"/>
                  </a:moveTo>
                  <a:cubicBezTo>
                    <a:pt x="7" y="5"/>
                    <a:pt x="14" y="11"/>
                    <a:pt x="21" y="16"/>
                  </a:cubicBezTo>
                  <a:cubicBezTo>
                    <a:pt x="14" y="11"/>
                    <a:pt x="7" y="5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7016750" y="5232502"/>
              <a:ext cx="1588" cy="0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985000" y="5205515"/>
              <a:ext cx="4763" cy="4762"/>
            </a:xfrm>
            <a:custGeom>
              <a:rect b="b" l="l" r="r" t="t"/>
              <a:pathLst>
                <a:path extrusionOk="0" h="18" w="16">
                  <a:moveTo>
                    <a:pt x="0" y="0"/>
                  </a:moveTo>
                  <a:cubicBezTo>
                    <a:pt x="5" y="6"/>
                    <a:pt x="10" y="12"/>
                    <a:pt x="16" y="18"/>
                  </a:cubicBezTo>
                  <a:cubicBezTo>
                    <a:pt x="10" y="12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973887" y="5175352"/>
              <a:ext cx="266701" cy="106362"/>
            </a:xfrm>
            <a:custGeom>
              <a:rect b="b" l="l" r="r" t="t"/>
              <a:pathLst>
                <a:path extrusionOk="0" h="339" w="849">
                  <a:moveTo>
                    <a:pt x="816" y="92"/>
                  </a:moveTo>
                  <a:cubicBezTo>
                    <a:pt x="818" y="88"/>
                    <a:pt x="821" y="85"/>
                    <a:pt x="823" y="81"/>
                  </a:cubicBezTo>
                  <a:cubicBezTo>
                    <a:pt x="823" y="91"/>
                    <a:pt x="823" y="100"/>
                    <a:pt x="822" y="104"/>
                  </a:cubicBezTo>
                  <a:cubicBezTo>
                    <a:pt x="809" y="207"/>
                    <a:pt x="681" y="272"/>
                    <a:pt x="576" y="297"/>
                  </a:cubicBezTo>
                  <a:cubicBezTo>
                    <a:pt x="425" y="332"/>
                    <a:pt x="258" y="313"/>
                    <a:pt x="139" y="246"/>
                  </a:cubicBezTo>
                  <a:cubicBezTo>
                    <a:pt x="88" y="216"/>
                    <a:pt x="27" y="165"/>
                    <a:pt x="25" y="95"/>
                  </a:cubicBezTo>
                  <a:lnTo>
                    <a:pt x="25" y="81"/>
                  </a:lnTo>
                  <a:cubicBezTo>
                    <a:pt x="27" y="83"/>
                    <a:pt x="28" y="86"/>
                    <a:pt x="30" y="88"/>
                  </a:cubicBezTo>
                  <a:cubicBezTo>
                    <a:pt x="11" y="60"/>
                    <a:pt x="1" y="3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95"/>
                  </a:lnTo>
                  <a:cubicBezTo>
                    <a:pt x="3" y="177"/>
                    <a:pt x="70" y="234"/>
                    <a:pt x="127" y="268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210" y="314"/>
                    <a:pt x="316" y="339"/>
                    <a:pt x="424" y="339"/>
                  </a:cubicBezTo>
                  <a:cubicBezTo>
                    <a:pt x="477" y="339"/>
                    <a:pt x="530" y="333"/>
                    <a:pt x="582" y="321"/>
                  </a:cubicBezTo>
                  <a:cubicBezTo>
                    <a:pt x="700" y="293"/>
                    <a:pt x="832" y="223"/>
                    <a:pt x="847" y="108"/>
                  </a:cubicBezTo>
                  <a:cubicBezTo>
                    <a:pt x="849" y="92"/>
                    <a:pt x="848" y="52"/>
                    <a:pt x="848" y="22"/>
                  </a:cubicBezTo>
                  <a:lnTo>
                    <a:pt x="848" y="1"/>
                  </a:lnTo>
                  <a:cubicBezTo>
                    <a:pt x="848" y="1"/>
                    <a:pt x="848" y="1"/>
                    <a:pt x="847" y="0"/>
                  </a:cubicBezTo>
                  <a:cubicBezTo>
                    <a:pt x="846" y="32"/>
                    <a:pt x="836" y="63"/>
                    <a:pt x="816" y="9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7224712" y="5203927"/>
              <a:ext cx="4763" cy="6350"/>
            </a:xfrm>
            <a:custGeom>
              <a:rect b="b" l="l" r="r" t="t"/>
              <a:pathLst>
                <a:path extrusionOk="0" h="20" w="16">
                  <a:moveTo>
                    <a:pt x="0" y="20"/>
                  </a:moveTo>
                  <a:cubicBezTo>
                    <a:pt x="6" y="14"/>
                    <a:pt x="11" y="7"/>
                    <a:pt x="16" y="0"/>
                  </a:cubicBezTo>
                  <a:cubicBezTo>
                    <a:pt x="11" y="7"/>
                    <a:pt x="5" y="14"/>
                    <a:pt x="0" y="2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7072312" y="5249965"/>
              <a:ext cx="4763" cy="0"/>
            </a:xfrm>
            <a:custGeom>
              <a:rect b="b" l="l" r="r" t="t"/>
              <a:pathLst>
                <a:path extrusionOk="0" h="2" w="17">
                  <a:moveTo>
                    <a:pt x="0" y="0"/>
                  </a:moveTo>
                  <a:cubicBezTo>
                    <a:pt x="5" y="0"/>
                    <a:pt x="11" y="0"/>
                    <a:pt x="17" y="0"/>
                  </a:cubicBezTo>
                  <a:cubicBezTo>
                    <a:pt x="11" y="0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7005637" y="5224565"/>
              <a:ext cx="6350" cy="4762"/>
            </a:xfrm>
            <a:custGeom>
              <a:rect b="b" l="l" r="r" t="t"/>
              <a:pathLst>
                <a:path extrusionOk="0" h="12" w="19">
                  <a:moveTo>
                    <a:pt x="0" y="0"/>
                  </a:moveTo>
                  <a:cubicBezTo>
                    <a:pt x="7" y="4"/>
                    <a:pt x="13" y="8"/>
                    <a:pt x="19" y="12"/>
                  </a:cubicBezTo>
                  <a:cubicBezTo>
                    <a:pt x="13" y="8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7085012" y="5251552"/>
              <a:ext cx="0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164387" y="5243615"/>
              <a:ext cx="1588" cy="1587"/>
            </a:xfrm>
            <a:custGeom>
              <a:rect b="b" l="l" r="r" t="t"/>
              <a:pathLst>
                <a:path extrusionOk="0" h="1" w="5">
                  <a:moveTo>
                    <a:pt x="0" y="1"/>
                  </a:moveTo>
                  <a:cubicBezTo>
                    <a:pt x="1" y="1"/>
                    <a:pt x="3" y="1"/>
                    <a:pt x="5" y="0"/>
                  </a:cubicBezTo>
                  <a:cubicBezTo>
                    <a:pt x="3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181850" y="5235677"/>
              <a:ext cx="7938" cy="3175"/>
            </a:xfrm>
            <a:custGeom>
              <a:rect b="b" l="l" r="r" t="t"/>
              <a:pathLst>
                <a:path extrusionOk="0" h="12" w="27">
                  <a:moveTo>
                    <a:pt x="0" y="12"/>
                  </a:moveTo>
                  <a:cubicBezTo>
                    <a:pt x="9" y="8"/>
                    <a:pt x="18" y="5"/>
                    <a:pt x="27" y="0"/>
                  </a:cubicBezTo>
                  <a:cubicBezTo>
                    <a:pt x="18" y="5"/>
                    <a:pt x="9" y="8"/>
                    <a:pt x="0" y="1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172325" y="5240440"/>
              <a:ext cx="6350" cy="1587"/>
            </a:xfrm>
            <a:custGeom>
              <a:rect b="b" l="l" r="r" t="t"/>
              <a:pathLst>
                <a:path extrusionOk="0" h="7" w="18">
                  <a:moveTo>
                    <a:pt x="0" y="7"/>
                  </a:moveTo>
                  <a:cubicBezTo>
                    <a:pt x="6" y="5"/>
                    <a:pt x="12" y="2"/>
                    <a:pt x="18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191375" y="5218215"/>
              <a:ext cx="25400" cy="17462"/>
            </a:xfrm>
            <a:custGeom>
              <a:rect b="b" l="l" r="r" t="t"/>
              <a:pathLst>
                <a:path extrusionOk="0" h="52" w="82">
                  <a:moveTo>
                    <a:pt x="30" y="36"/>
                  </a:moveTo>
                  <a:cubicBezTo>
                    <a:pt x="20" y="42"/>
                    <a:pt x="10" y="47"/>
                    <a:pt x="0" y="52"/>
                  </a:cubicBezTo>
                  <a:cubicBezTo>
                    <a:pt x="30" y="38"/>
                    <a:pt x="58" y="21"/>
                    <a:pt x="82" y="0"/>
                  </a:cubicBezTo>
                  <a:cubicBezTo>
                    <a:pt x="67" y="13"/>
                    <a:pt x="49" y="25"/>
                    <a:pt x="30" y="3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6973887" y="5130902"/>
              <a:ext cx="266700" cy="122237"/>
            </a:xfrm>
            <a:custGeom>
              <a:rect b="b" l="l" r="r" t="t"/>
              <a:pathLst>
                <a:path extrusionOk="0" h="386" w="848">
                  <a:moveTo>
                    <a:pt x="780" y="35"/>
                  </a:moveTo>
                  <a:cubicBezTo>
                    <a:pt x="808" y="66"/>
                    <a:pt x="823" y="100"/>
                    <a:pt x="823" y="136"/>
                  </a:cubicBezTo>
                  <a:cubicBezTo>
                    <a:pt x="823" y="194"/>
                    <a:pt x="782" y="250"/>
                    <a:pt x="709" y="293"/>
                  </a:cubicBezTo>
                  <a:cubicBezTo>
                    <a:pt x="633" y="336"/>
                    <a:pt x="532" y="361"/>
                    <a:pt x="424" y="361"/>
                  </a:cubicBezTo>
                  <a:cubicBezTo>
                    <a:pt x="316" y="361"/>
                    <a:pt x="215" y="336"/>
                    <a:pt x="139" y="293"/>
                  </a:cubicBezTo>
                  <a:cubicBezTo>
                    <a:pt x="66" y="250"/>
                    <a:pt x="25" y="194"/>
                    <a:pt x="25" y="136"/>
                  </a:cubicBezTo>
                  <a:cubicBezTo>
                    <a:pt x="25" y="101"/>
                    <a:pt x="40" y="67"/>
                    <a:pt x="67" y="36"/>
                  </a:cubicBezTo>
                  <a:lnTo>
                    <a:pt x="67" y="6"/>
                  </a:lnTo>
                  <a:lnTo>
                    <a:pt x="67" y="1"/>
                  </a:lnTo>
                  <a:cubicBezTo>
                    <a:pt x="24" y="40"/>
                    <a:pt x="0" y="87"/>
                    <a:pt x="0" y="136"/>
                  </a:cubicBezTo>
                  <a:cubicBezTo>
                    <a:pt x="0" y="137"/>
                    <a:pt x="0" y="139"/>
                    <a:pt x="0" y="140"/>
                  </a:cubicBezTo>
                  <a:cubicBezTo>
                    <a:pt x="1" y="171"/>
                    <a:pt x="11" y="200"/>
                    <a:pt x="30" y="228"/>
                  </a:cubicBezTo>
                  <a:cubicBezTo>
                    <a:pt x="31" y="230"/>
                    <a:pt x="33" y="232"/>
                    <a:pt x="34" y="235"/>
                  </a:cubicBezTo>
                  <a:cubicBezTo>
                    <a:pt x="39" y="241"/>
                    <a:pt x="44" y="247"/>
                    <a:pt x="50" y="253"/>
                  </a:cubicBezTo>
                  <a:cubicBezTo>
                    <a:pt x="51" y="255"/>
                    <a:pt x="52" y="256"/>
                    <a:pt x="53" y="257"/>
                  </a:cubicBezTo>
                  <a:cubicBezTo>
                    <a:pt x="59" y="263"/>
                    <a:pt x="64" y="269"/>
                    <a:pt x="71" y="274"/>
                  </a:cubicBezTo>
                  <a:cubicBezTo>
                    <a:pt x="72" y="275"/>
                    <a:pt x="72" y="276"/>
                    <a:pt x="73" y="277"/>
                  </a:cubicBezTo>
                  <a:cubicBezTo>
                    <a:pt x="80" y="282"/>
                    <a:pt x="87" y="288"/>
                    <a:pt x="94" y="293"/>
                  </a:cubicBezTo>
                  <a:cubicBezTo>
                    <a:pt x="97" y="295"/>
                    <a:pt x="100" y="297"/>
                    <a:pt x="102" y="299"/>
                  </a:cubicBezTo>
                  <a:cubicBezTo>
                    <a:pt x="108" y="303"/>
                    <a:pt x="115" y="307"/>
                    <a:pt x="121" y="311"/>
                  </a:cubicBezTo>
                  <a:cubicBezTo>
                    <a:pt x="123" y="312"/>
                    <a:pt x="125" y="313"/>
                    <a:pt x="127" y="314"/>
                  </a:cubicBezTo>
                  <a:cubicBezTo>
                    <a:pt x="131" y="316"/>
                    <a:pt x="135" y="318"/>
                    <a:pt x="138" y="320"/>
                  </a:cubicBezTo>
                  <a:cubicBezTo>
                    <a:pt x="140" y="321"/>
                    <a:pt x="142" y="322"/>
                    <a:pt x="143" y="323"/>
                  </a:cubicBezTo>
                  <a:cubicBezTo>
                    <a:pt x="181" y="343"/>
                    <a:pt x="224" y="358"/>
                    <a:pt x="271" y="369"/>
                  </a:cubicBezTo>
                  <a:cubicBezTo>
                    <a:pt x="280" y="371"/>
                    <a:pt x="288" y="373"/>
                    <a:pt x="297" y="374"/>
                  </a:cubicBezTo>
                  <a:cubicBezTo>
                    <a:pt x="302" y="375"/>
                    <a:pt x="308" y="376"/>
                    <a:pt x="313" y="377"/>
                  </a:cubicBezTo>
                  <a:cubicBezTo>
                    <a:pt x="318" y="378"/>
                    <a:pt x="324" y="378"/>
                    <a:pt x="330" y="379"/>
                  </a:cubicBezTo>
                  <a:cubicBezTo>
                    <a:pt x="337" y="380"/>
                    <a:pt x="345" y="381"/>
                    <a:pt x="352" y="382"/>
                  </a:cubicBezTo>
                  <a:cubicBezTo>
                    <a:pt x="353" y="382"/>
                    <a:pt x="354" y="382"/>
                    <a:pt x="355" y="382"/>
                  </a:cubicBezTo>
                  <a:cubicBezTo>
                    <a:pt x="377" y="384"/>
                    <a:pt x="400" y="386"/>
                    <a:pt x="424" y="386"/>
                  </a:cubicBezTo>
                  <a:cubicBezTo>
                    <a:pt x="488" y="386"/>
                    <a:pt x="549" y="377"/>
                    <a:pt x="606" y="361"/>
                  </a:cubicBezTo>
                  <a:cubicBezTo>
                    <a:pt x="607" y="361"/>
                    <a:pt x="609" y="361"/>
                    <a:pt x="611" y="360"/>
                  </a:cubicBezTo>
                  <a:cubicBezTo>
                    <a:pt x="618" y="358"/>
                    <a:pt x="625" y="356"/>
                    <a:pt x="632" y="354"/>
                  </a:cubicBezTo>
                  <a:cubicBezTo>
                    <a:pt x="638" y="352"/>
                    <a:pt x="644" y="349"/>
                    <a:pt x="650" y="347"/>
                  </a:cubicBezTo>
                  <a:cubicBezTo>
                    <a:pt x="654" y="346"/>
                    <a:pt x="657" y="345"/>
                    <a:pt x="661" y="343"/>
                  </a:cubicBezTo>
                  <a:cubicBezTo>
                    <a:pt x="670" y="339"/>
                    <a:pt x="679" y="336"/>
                    <a:pt x="688" y="331"/>
                  </a:cubicBezTo>
                  <a:cubicBezTo>
                    <a:pt x="689" y="331"/>
                    <a:pt x="690" y="331"/>
                    <a:pt x="691" y="330"/>
                  </a:cubicBezTo>
                  <a:cubicBezTo>
                    <a:pt x="701" y="325"/>
                    <a:pt x="711" y="320"/>
                    <a:pt x="721" y="314"/>
                  </a:cubicBezTo>
                  <a:cubicBezTo>
                    <a:pt x="740" y="303"/>
                    <a:pt x="758" y="291"/>
                    <a:pt x="773" y="278"/>
                  </a:cubicBezTo>
                  <a:cubicBezTo>
                    <a:pt x="774" y="277"/>
                    <a:pt x="775" y="277"/>
                    <a:pt x="776" y="276"/>
                  </a:cubicBezTo>
                  <a:cubicBezTo>
                    <a:pt x="782" y="270"/>
                    <a:pt x="789" y="264"/>
                    <a:pt x="795" y="257"/>
                  </a:cubicBezTo>
                  <a:cubicBezTo>
                    <a:pt x="796" y="256"/>
                    <a:pt x="797" y="254"/>
                    <a:pt x="799" y="253"/>
                  </a:cubicBezTo>
                  <a:cubicBezTo>
                    <a:pt x="804" y="247"/>
                    <a:pt x="810" y="240"/>
                    <a:pt x="815" y="233"/>
                  </a:cubicBezTo>
                  <a:cubicBezTo>
                    <a:pt x="815" y="233"/>
                    <a:pt x="815" y="232"/>
                    <a:pt x="816" y="232"/>
                  </a:cubicBezTo>
                  <a:cubicBezTo>
                    <a:pt x="836" y="203"/>
                    <a:pt x="846" y="172"/>
                    <a:pt x="847" y="140"/>
                  </a:cubicBezTo>
                  <a:cubicBezTo>
                    <a:pt x="848" y="139"/>
                    <a:pt x="848" y="137"/>
                    <a:pt x="848" y="136"/>
                  </a:cubicBezTo>
                  <a:cubicBezTo>
                    <a:pt x="848" y="87"/>
                    <a:pt x="824" y="40"/>
                    <a:pt x="780" y="0"/>
                  </a:cubicBezTo>
                  <a:lnTo>
                    <a:pt x="780" y="5"/>
                  </a:lnTo>
                  <a:lnTo>
                    <a:pt x="780" y="3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138987" y="4970565"/>
              <a:ext cx="80963" cy="161925"/>
            </a:xfrm>
            <a:custGeom>
              <a:rect b="b" l="l" r="r" t="t"/>
              <a:pathLst>
                <a:path extrusionOk="0" h="516" w="259">
                  <a:moveTo>
                    <a:pt x="91" y="48"/>
                  </a:moveTo>
                  <a:lnTo>
                    <a:pt x="5" y="135"/>
                  </a:lnTo>
                  <a:cubicBezTo>
                    <a:pt x="0" y="140"/>
                    <a:pt x="0" y="147"/>
                    <a:pt x="5" y="152"/>
                  </a:cubicBezTo>
                  <a:lnTo>
                    <a:pt x="98" y="247"/>
                  </a:lnTo>
                  <a:cubicBezTo>
                    <a:pt x="111" y="252"/>
                    <a:pt x="124" y="258"/>
                    <a:pt x="136" y="265"/>
                  </a:cubicBezTo>
                  <a:cubicBezTo>
                    <a:pt x="201" y="303"/>
                    <a:pt x="237" y="354"/>
                    <a:pt x="237" y="409"/>
                  </a:cubicBezTo>
                  <a:cubicBezTo>
                    <a:pt x="237" y="423"/>
                    <a:pt x="235" y="437"/>
                    <a:pt x="231" y="450"/>
                  </a:cubicBezTo>
                  <a:lnTo>
                    <a:pt x="231" y="491"/>
                  </a:lnTo>
                  <a:cubicBezTo>
                    <a:pt x="238" y="496"/>
                    <a:pt x="245" y="501"/>
                    <a:pt x="251" y="507"/>
                  </a:cubicBezTo>
                  <a:cubicBezTo>
                    <a:pt x="254" y="509"/>
                    <a:pt x="255" y="513"/>
                    <a:pt x="255" y="516"/>
                  </a:cubicBezTo>
                  <a:lnTo>
                    <a:pt x="255" y="511"/>
                  </a:lnTo>
                  <a:lnTo>
                    <a:pt x="255" y="439"/>
                  </a:lnTo>
                  <a:cubicBezTo>
                    <a:pt x="259" y="398"/>
                    <a:pt x="242" y="357"/>
                    <a:pt x="207" y="322"/>
                  </a:cubicBezTo>
                  <a:lnTo>
                    <a:pt x="31" y="144"/>
                  </a:lnTo>
                  <a:lnTo>
                    <a:pt x="174" y="0"/>
                  </a:lnTo>
                  <a:cubicBezTo>
                    <a:pt x="163" y="9"/>
                    <a:pt x="150" y="18"/>
                    <a:pt x="136" y="26"/>
                  </a:cubicBezTo>
                  <a:cubicBezTo>
                    <a:pt x="122" y="34"/>
                    <a:pt x="107" y="41"/>
                    <a:pt x="91" y="4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6992937" y="4968977"/>
              <a:ext cx="82550" cy="163511"/>
            </a:xfrm>
            <a:custGeom>
              <a:rect b="b" l="l" r="r" t="t"/>
              <a:pathLst>
                <a:path extrusionOk="0" h="520" w="260">
                  <a:moveTo>
                    <a:pt x="5" y="520"/>
                  </a:moveTo>
                  <a:cubicBezTo>
                    <a:pt x="5" y="516"/>
                    <a:pt x="6" y="513"/>
                    <a:pt x="9" y="511"/>
                  </a:cubicBezTo>
                  <a:cubicBezTo>
                    <a:pt x="15" y="505"/>
                    <a:pt x="22" y="500"/>
                    <a:pt x="30" y="494"/>
                  </a:cubicBezTo>
                  <a:lnTo>
                    <a:pt x="30" y="450"/>
                  </a:lnTo>
                  <a:cubicBezTo>
                    <a:pt x="26" y="438"/>
                    <a:pt x="24" y="425"/>
                    <a:pt x="24" y="412"/>
                  </a:cubicBezTo>
                  <a:cubicBezTo>
                    <a:pt x="24" y="357"/>
                    <a:pt x="60" y="306"/>
                    <a:pt x="125" y="268"/>
                  </a:cubicBezTo>
                  <a:cubicBezTo>
                    <a:pt x="137" y="262"/>
                    <a:pt x="149" y="256"/>
                    <a:pt x="161" y="250"/>
                  </a:cubicBezTo>
                  <a:lnTo>
                    <a:pt x="256" y="155"/>
                  </a:lnTo>
                  <a:cubicBezTo>
                    <a:pt x="260" y="150"/>
                    <a:pt x="260" y="143"/>
                    <a:pt x="256" y="138"/>
                  </a:cubicBezTo>
                  <a:lnTo>
                    <a:pt x="169" y="50"/>
                  </a:lnTo>
                  <a:cubicBezTo>
                    <a:pt x="153" y="44"/>
                    <a:pt x="139" y="37"/>
                    <a:pt x="125" y="29"/>
                  </a:cubicBezTo>
                  <a:cubicBezTo>
                    <a:pt x="110" y="20"/>
                    <a:pt x="96" y="10"/>
                    <a:pt x="83" y="0"/>
                  </a:cubicBezTo>
                  <a:lnTo>
                    <a:pt x="229" y="147"/>
                  </a:lnTo>
                  <a:lnTo>
                    <a:pt x="51" y="326"/>
                  </a:lnTo>
                  <a:cubicBezTo>
                    <a:pt x="16" y="362"/>
                    <a:pt x="0" y="403"/>
                    <a:pt x="5" y="444"/>
                  </a:cubicBezTo>
                  <a:lnTo>
                    <a:pt x="5" y="515"/>
                  </a:lnTo>
                  <a:lnTo>
                    <a:pt x="5" y="52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6992937" y="4910240"/>
              <a:ext cx="19050" cy="52387"/>
            </a:xfrm>
            <a:custGeom>
              <a:rect b="b" l="l" r="r" t="t"/>
              <a:pathLst>
                <a:path extrusionOk="0" h="166" w="60">
                  <a:moveTo>
                    <a:pt x="24" y="75"/>
                  </a:moveTo>
                  <a:cubicBezTo>
                    <a:pt x="24" y="63"/>
                    <a:pt x="26" y="50"/>
                    <a:pt x="30" y="38"/>
                  </a:cubicBezTo>
                  <a:lnTo>
                    <a:pt x="30" y="21"/>
                  </a:lnTo>
                  <a:cubicBezTo>
                    <a:pt x="21" y="15"/>
                    <a:pt x="13" y="8"/>
                    <a:pt x="5" y="0"/>
                  </a:cubicBezTo>
                  <a:lnTo>
                    <a:pt x="5" y="37"/>
                  </a:lnTo>
                  <a:cubicBezTo>
                    <a:pt x="0" y="80"/>
                    <a:pt x="16" y="122"/>
                    <a:pt x="51" y="158"/>
                  </a:cubicBezTo>
                  <a:lnTo>
                    <a:pt x="60" y="166"/>
                  </a:lnTo>
                  <a:cubicBezTo>
                    <a:pt x="37" y="139"/>
                    <a:pt x="24" y="108"/>
                    <a:pt x="24" y="7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7202487" y="4910240"/>
              <a:ext cx="17463" cy="50800"/>
            </a:xfrm>
            <a:custGeom>
              <a:rect b="b" l="l" r="r" t="t"/>
              <a:pathLst>
                <a:path extrusionOk="0" h="160" w="54">
                  <a:moveTo>
                    <a:pt x="26" y="20"/>
                  </a:moveTo>
                  <a:lnTo>
                    <a:pt x="26" y="33"/>
                  </a:lnTo>
                  <a:cubicBezTo>
                    <a:pt x="30" y="46"/>
                    <a:pt x="32" y="60"/>
                    <a:pt x="32" y="73"/>
                  </a:cubicBezTo>
                  <a:cubicBezTo>
                    <a:pt x="32" y="104"/>
                    <a:pt x="21" y="133"/>
                    <a:pt x="0" y="160"/>
                  </a:cubicBezTo>
                  <a:lnTo>
                    <a:pt x="2" y="157"/>
                  </a:lnTo>
                  <a:cubicBezTo>
                    <a:pt x="38" y="120"/>
                    <a:pt x="54" y="82"/>
                    <a:pt x="50" y="40"/>
                  </a:cubicBezTo>
                  <a:lnTo>
                    <a:pt x="50" y="0"/>
                  </a:lnTo>
                  <a:cubicBezTo>
                    <a:pt x="43" y="7"/>
                    <a:pt x="34" y="14"/>
                    <a:pt x="26" y="2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7018337" y="4956277"/>
              <a:ext cx="6350" cy="7937"/>
            </a:xfrm>
            <a:custGeom>
              <a:rect b="b" l="l" r="r" t="t"/>
              <a:pathLst>
                <a:path extrusionOk="0" h="22" w="22">
                  <a:moveTo>
                    <a:pt x="22" y="22"/>
                  </a:moveTo>
                  <a:lnTo>
                    <a:pt x="0" y="0"/>
                  </a:lnTo>
                  <a:cubicBezTo>
                    <a:pt x="6" y="7"/>
                    <a:pt x="13" y="15"/>
                    <a:pt x="22" y="2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7188200" y="4954690"/>
              <a:ext cx="9525" cy="9525"/>
            </a:xfrm>
            <a:custGeom>
              <a:rect b="b" l="l" r="r" t="t"/>
              <a:pathLst>
                <a:path extrusionOk="0" h="32" w="32">
                  <a:moveTo>
                    <a:pt x="32" y="0"/>
                  </a:moveTo>
                  <a:lnTo>
                    <a:pt x="0" y="32"/>
                  </a:lnTo>
                  <a:cubicBezTo>
                    <a:pt x="13" y="22"/>
                    <a:pt x="23" y="11"/>
                    <a:pt x="3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7202487" y="5121377"/>
              <a:ext cx="15875" cy="50800"/>
            </a:xfrm>
            <a:custGeom>
              <a:rect b="b" l="l" r="r" t="t"/>
              <a:pathLst>
                <a:path extrusionOk="0" h="159" w="54">
                  <a:moveTo>
                    <a:pt x="14" y="0"/>
                  </a:moveTo>
                  <a:cubicBezTo>
                    <a:pt x="10" y="7"/>
                    <a:pt x="5" y="14"/>
                    <a:pt x="0" y="20"/>
                  </a:cubicBezTo>
                  <a:cubicBezTo>
                    <a:pt x="10" y="27"/>
                    <a:pt x="20" y="34"/>
                    <a:pt x="30" y="42"/>
                  </a:cubicBezTo>
                  <a:lnTo>
                    <a:pt x="30" y="88"/>
                  </a:lnTo>
                  <a:cubicBezTo>
                    <a:pt x="45" y="110"/>
                    <a:pt x="53" y="134"/>
                    <a:pt x="54" y="159"/>
                  </a:cubicBezTo>
                  <a:lnTo>
                    <a:pt x="54" y="66"/>
                  </a:lnTo>
                  <a:lnTo>
                    <a:pt x="54" y="36"/>
                  </a:lnTo>
                  <a:cubicBezTo>
                    <a:pt x="54" y="33"/>
                    <a:pt x="53" y="29"/>
                    <a:pt x="50" y="27"/>
                  </a:cubicBezTo>
                  <a:cubicBezTo>
                    <a:pt x="44" y="21"/>
                    <a:pt x="37" y="16"/>
                    <a:pt x="30" y="11"/>
                  </a:cubicBezTo>
                  <a:cubicBezTo>
                    <a:pt x="25" y="7"/>
                    <a:pt x="20" y="4"/>
                    <a:pt x="1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7"/>
            <p:cNvSpPr/>
            <p:nvPr/>
          </p:nvSpPr>
          <p:spPr>
            <a:xfrm>
              <a:off x="7145337" y="5099152"/>
              <a:ext cx="53975" cy="23812"/>
            </a:xfrm>
            <a:custGeom>
              <a:rect b="b" l="l" r="r" t="t"/>
              <a:pathLst>
                <a:path extrusionOk="0" h="80" w="175">
                  <a:moveTo>
                    <a:pt x="42" y="34"/>
                  </a:moveTo>
                  <a:cubicBezTo>
                    <a:pt x="85" y="45"/>
                    <a:pt x="125" y="61"/>
                    <a:pt x="160" y="80"/>
                  </a:cubicBezTo>
                  <a:cubicBezTo>
                    <a:pt x="166" y="74"/>
                    <a:pt x="171" y="67"/>
                    <a:pt x="175" y="60"/>
                  </a:cubicBezTo>
                  <a:cubicBezTo>
                    <a:pt x="125" y="31"/>
                    <a:pt x="65" y="11"/>
                    <a:pt x="0" y="0"/>
                  </a:cubicBezTo>
                  <a:lnTo>
                    <a:pt x="42" y="34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17"/>
            <p:cNvSpPr/>
            <p:nvPr/>
          </p:nvSpPr>
          <p:spPr>
            <a:xfrm>
              <a:off x="6994525" y="5121377"/>
              <a:ext cx="17463" cy="52387"/>
            </a:xfrm>
            <a:custGeom>
              <a:rect b="b" l="l" r="r" t="t"/>
              <a:pathLst>
                <a:path extrusionOk="0" h="167" w="55">
                  <a:moveTo>
                    <a:pt x="0" y="67"/>
                  </a:moveTo>
                  <a:lnTo>
                    <a:pt x="0" y="167"/>
                  </a:lnTo>
                  <a:lnTo>
                    <a:pt x="0" y="167"/>
                  </a:lnTo>
                  <a:cubicBezTo>
                    <a:pt x="0" y="139"/>
                    <a:pt x="9" y="113"/>
                    <a:pt x="25" y="89"/>
                  </a:cubicBezTo>
                  <a:lnTo>
                    <a:pt x="25" y="43"/>
                  </a:lnTo>
                  <a:cubicBezTo>
                    <a:pt x="34" y="35"/>
                    <a:pt x="44" y="27"/>
                    <a:pt x="55" y="20"/>
                  </a:cubicBezTo>
                  <a:cubicBezTo>
                    <a:pt x="50" y="14"/>
                    <a:pt x="45" y="7"/>
                    <a:pt x="40" y="0"/>
                  </a:cubicBezTo>
                  <a:cubicBezTo>
                    <a:pt x="35" y="4"/>
                    <a:pt x="30" y="8"/>
                    <a:pt x="25" y="11"/>
                  </a:cubicBezTo>
                  <a:cubicBezTo>
                    <a:pt x="17" y="17"/>
                    <a:pt x="10" y="22"/>
                    <a:pt x="4" y="28"/>
                  </a:cubicBezTo>
                  <a:cubicBezTo>
                    <a:pt x="1" y="30"/>
                    <a:pt x="0" y="33"/>
                    <a:pt x="0" y="37"/>
                  </a:cubicBezTo>
                  <a:lnTo>
                    <a:pt x="0" y="67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7013575" y="5099152"/>
              <a:ext cx="55563" cy="23812"/>
            </a:xfrm>
            <a:custGeom>
              <a:rect b="b" l="l" r="r" t="t"/>
              <a:pathLst>
                <a:path extrusionOk="0" h="80" w="174">
                  <a:moveTo>
                    <a:pt x="174" y="0"/>
                  </a:moveTo>
                  <a:cubicBezTo>
                    <a:pt x="109" y="11"/>
                    <a:pt x="49" y="31"/>
                    <a:pt x="0" y="60"/>
                  </a:cubicBezTo>
                  <a:cubicBezTo>
                    <a:pt x="4" y="67"/>
                    <a:pt x="9" y="74"/>
                    <a:pt x="15" y="80"/>
                  </a:cubicBezTo>
                  <a:cubicBezTo>
                    <a:pt x="50" y="61"/>
                    <a:pt x="89" y="45"/>
                    <a:pt x="133" y="34"/>
                  </a:cubicBezTo>
                  <a:lnTo>
                    <a:pt x="174" y="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6994525" y="5173765"/>
              <a:ext cx="33338" cy="47625"/>
            </a:xfrm>
            <a:custGeom>
              <a:rect b="b" l="l" r="r" t="t"/>
              <a:pathLst>
                <a:path extrusionOk="0" h="151" w="107">
                  <a:moveTo>
                    <a:pt x="0" y="0"/>
                  </a:moveTo>
                  <a:cubicBezTo>
                    <a:pt x="0" y="57"/>
                    <a:pt x="38" y="111"/>
                    <a:pt x="107" y="151"/>
                  </a:cubicBezTo>
                  <a:cubicBezTo>
                    <a:pt x="38" y="111"/>
                    <a:pt x="0" y="57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6994525" y="5134077"/>
              <a:ext cx="225426" cy="106362"/>
            </a:xfrm>
            <a:custGeom>
              <a:rect b="b" l="l" r="r" t="t"/>
              <a:pathLst>
                <a:path extrusionOk="0" h="340" w="714">
                  <a:moveTo>
                    <a:pt x="107" y="280"/>
                  </a:moveTo>
                  <a:cubicBezTo>
                    <a:pt x="176" y="320"/>
                    <a:pt x="266" y="340"/>
                    <a:pt x="357" y="340"/>
                  </a:cubicBezTo>
                  <a:cubicBezTo>
                    <a:pt x="448" y="340"/>
                    <a:pt x="538" y="320"/>
                    <a:pt x="607" y="280"/>
                  </a:cubicBezTo>
                  <a:cubicBezTo>
                    <a:pt x="676" y="240"/>
                    <a:pt x="714" y="186"/>
                    <a:pt x="714" y="129"/>
                  </a:cubicBezTo>
                  <a:cubicBezTo>
                    <a:pt x="714" y="126"/>
                    <a:pt x="714" y="124"/>
                    <a:pt x="713" y="121"/>
                  </a:cubicBezTo>
                  <a:cubicBezTo>
                    <a:pt x="712" y="96"/>
                    <a:pt x="704" y="72"/>
                    <a:pt x="689" y="50"/>
                  </a:cubicBezTo>
                  <a:cubicBezTo>
                    <a:pt x="677" y="32"/>
                    <a:pt x="661" y="16"/>
                    <a:pt x="641" y="0"/>
                  </a:cubicBezTo>
                  <a:cubicBezTo>
                    <a:pt x="637" y="5"/>
                    <a:pt x="632" y="9"/>
                    <a:pt x="627" y="12"/>
                  </a:cubicBezTo>
                  <a:cubicBezTo>
                    <a:pt x="637" y="22"/>
                    <a:pt x="645" y="33"/>
                    <a:pt x="652" y="44"/>
                  </a:cubicBezTo>
                  <a:cubicBezTo>
                    <a:pt x="676" y="70"/>
                    <a:pt x="689" y="99"/>
                    <a:pt x="689" y="129"/>
                  </a:cubicBezTo>
                  <a:cubicBezTo>
                    <a:pt x="689" y="177"/>
                    <a:pt x="656" y="223"/>
                    <a:pt x="595" y="259"/>
                  </a:cubicBezTo>
                  <a:cubicBezTo>
                    <a:pt x="464" y="334"/>
                    <a:pt x="250" y="334"/>
                    <a:pt x="119" y="259"/>
                  </a:cubicBezTo>
                  <a:cubicBezTo>
                    <a:pt x="58" y="223"/>
                    <a:pt x="25" y="177"/>
                    <a:pt x="25" y="129"/>
                  </a:cubicBezTo>
                  <a:cubicBezTo>
                    <a:pt x="25" y="99"/>
                    <a:pt x="37" y="70"/>
                    <a:pt x="61" y="44"/>
                  </a:cubicBezTo>
                  <a:cubicBezTo>
                    <a:pt x="68" y="33"/>
                    <a:pt x="77" y="23"/>
                    <a:pt x="87" y="12"/>
                  </a:cubicBezTo>
                  <a:cubicBezTo>
                    <a:pt x="82" y="9"/>
                    <a:pt x="77" y="5"/>
                    <a:pt x="73" y="0"/>
                  </a:cubicBezTo>
                  <a:cubicBezTo>
                    <a:pt x="53" y="16"/>
                    <a:pt x="37" y="33"/>
                    <a:pt x="25" y="51"/>
                  </a:cubicBezTo>
                  <a:cubicBezTo>
                    <a:pt x="9" y="75"/>
                    <a:pt x="0" y="101"/>
                    <a:pt x="0" y="129"/>
                  </a:cubicBezTo>
                  <a:lnTo>
                    <a:pt x="0" y="129"/>
                  </a:lnTo>
                  <a:cubicBezTo>
                    <a:pt x="0" y="186"/>
                    <a:pt x="38" y="240"/>
                    <a:pt x="107" y="28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7169150" y="5118202"/>
              <a:ext cx="20638" cy="14287"/>
            </a:xfrm>
            <a:custGeom>
              <a:rect b="b" l="l" r="r" t="t"/>
              <a:pathLst>
                <a:path extrusionOk="0" h="44" w="66">
                  <a:moveTo>
                    <a:pt x="0" y="0"/>
                  </a:moveTo>
                  <a:lnTo>
                    <a:pt x="50" y="41"/>
                  </a:lnTo>
                  <a:cubicBezTo>
                    <a:pt x="51" y="42"/>
                    <a:pt x="52" y="43"/>
                    <a:pt x="53" y="44"/>
                  </a:cubicBezTo>
                  <a:cubicBezTo>
                    <a:pt x="58" y="40"/>
                    <a:pt x="62" y="37"/>
                    <a:pt x="66" y="34"/>
                  </a:cubicBezTo>
                  <a:cubicBezTo>
                    <a:pt x="62" y="31"/>
                    <a:pt x="58" y="28"/>
                    <a:pt x="53" y="25"/>
                  </a:cubicBezTo>
                  <a:cubicBezTo>
                    <a:pt x="36" y="16"/>
                    <a:pt x="19" y="7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7024687" y="5118202"/>
              <a:ext cx="20638" cy="14287"/>
            </a:xfrm>
            <a:custGeom>
              <a:rect b="b" l="l" r="r" t="t"/>
              <a:pathLst>
                <a:path extrusionOk="0" h="44" w="66">
                  <a:moveTo>
                    <a:pt x="66" y="0"/>
                  </a:moveTo>
                  <a:cubicBezTo>
                    <a:pt x="47" y="7"/>
                    <a:pt x="30" y="16"/>
                    <a:pt x="13" y="25"/>
                  </a:cubicBezTo>
                  <a:cubicBezTo>
                    <a:pt x="8" y="28"/>
                    <a:pt x="4" y="31"/>
                    <a:pt x="0" y="34"/>
                  </a:cubicBezTo>
                  <a:cubicBezTo>
                    <a:pt x="4" y="37"/>
                    <a:pt x="8" y="40"/>
                    <a:pt x="12" y="44"/>
                  </a:cubicBezTo>
                  <a:cubicBezTo>
                    <a:pt x="15" y="42"/>
                    <a:pt x="18" y="40"/>
                    <a:pt x="21" y="38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6973887" y="4840390"/>
              <a:ext cx="266701" cy="106362"/>
            </a:xfrm>
            <a:custGeom>
              <a:rect b="b" l="l" r="r" t="t"/>
              <a:pathLst>
                <a:path extrusionOk="0" h="339" w="849">
                  <a:moveTo>
                    <a:pt x="92" y="244"/>
                  </a:moveTo>
                  <a:cubicBezTo>
                    <a:pt x="93" y="245"/>
                    <a:pt x="95" y="246"/>
                    <a:pt x="97" y="248"/>
                  </a:cubicBezTo>
                  <a:cubicBezTo>
                    <a:pt x="98" y="245"/>
                    <a:pt x="99" y="243"/>
                    <a:pt x="100" y="241"/>
                  </a:cubicBezTo>
                  <a:cubicBezTo>
                    <a:pt x="103" y="234"/>
                    <a:pt x="110" y="232"/>
                    <a:pt x="116" y="235"/>
                  </a:cubicBezTo>
                  <a:cubicBezTo>
                    <a:pt x="123" y="238"/>
                    <a:pt x="125" y="246"/>
                    <a:pt x="122" y="252"/>
                  </a:cubicBezTo>
                  <a:cubicBezTo>
                    <a:pt x="120" y="255"/>
                    <a:pt x="119" y="258"/>
                    <a:pt x="118" y="262"/>
                  </a:cubicBezTo>
                  <a:cubicBezTo>
                    <a:pt x="121" y="264"/>
                    <a:pt x="124" y="265"/>
                    <a:pt x="127" y="267"/>
                  </a:cubicBezTo>
                  <a:cubicBezTo>
                    <a:pt x="127" y="267"/>
                    <a:pt x="127" y="267"/>
                    <a:pt x="127" y="267"/>
                  </a:cubicBezTo>
                  <a:cubicBezTo>
                    <a:pt x="210" y="314"/>
                    <a:pt x="316" y="339"/>
                    <a:pt x="424" y="339"/>
                  </a:cubicBezTo>
                  <a:cubicBezTo>
                    <a:pt x="477" y="339"/>
                    <a:pt x="530" y="333"/>
                    <a:pt x="582" y="321"/>
                  </a:cubicBezTo>
                  <a:cubicBezTo>
                    <a:pt x="632" y="309"/>
                    <a:pt x="685" y="289"/>
                    <a:pt x="730" y="262"/>
                  </a:cubicBezTo>
                  <a:cubicBezTo>
                    <a:pt x="729" y="258"/>
                    <a:pt x="728" y="255"/>
                    <a:pt x="726" y="252"/>
                  </a:cubicBezTo>
                  <a:cubicBezTo>
                    <a:pt x="723" y="246"/>
                    <a:pt x="725" y="238"/>
                    <a:pt x="732" y="235"/>
                  </a:cubicBezTo>
                  <a:cubicBezTo>
                    <a:pt x="738" y="232"/>
                    <a:pt x="745" y="234"/>
                    <a:pt x="748" y="241"/>
                  </a:cubicBezTo>
                  <a:cubicBezTo>
                    <a:pt x="750" y="243"/>
                    <a:pt x="750" y="245"/>
                    <a:pt x="751" y="248"/>
                  </a:cubicBezTo>
                  <a:cubicBezTo>
                    <a:pt x="753" y="247"/>
                    <a:pt x="754" y="246"/>
                    <a:pt x="756" y="245"/>
                  </a:cubicBezTo>
                  <a:cubicBezTo>
                    <a:pt x="764" y="239"/>
                    <a:pt x="773" y="232"/>
                    <a:pt x="780" y="225"/>
                  </a:cubicBezTo>
                  <a:cubicBezTo>
                    <a:pt x="816" y="193"/>
                    <a:pt x="841" y="153"/>
                    <a:pt x="847" y="107"/>
                  </a:cubicBezTo>
                  <a:cubicBezTo>
                    <a:pt x="849" y="92"/>
                    <a:pt x="848" y="51"/>
                    <a:pt x="848" y="22"/>
                  </a:cubicBezTo>
                  <a:lnTo>
                    <a:pt x="848" y="1"/>
                  </a:lnTo>
                  <a:cubicBezTo>
                    <a:pt x="848" y="1"/>
                    <a:pt x="848" y="0"/>
                    <a:pt x="847" y="0"/>
                  </a:cubicBezTo>
                  <a:cubicBezTo>
                    <a:pt x="847" y="32"/>
                    <a:pt x="836" y="62"/>
                    <a:pt x="816" y="90"/>
                  </a:cubicBezTo>
                  <a:cubicBezTo>
                    <a:pt x="819" y="87"/>
                    <a:pt x="821" y="84"/>
                    <a:pt x="823" y="80"/>
                  </a:cubicBezTo>
                  <a:cubicBezTo>
                    <a:pt x="823" y="91"/>
                    <a:pt x="823" y="99"/>
                    <a:pt x="822" y="104"/>
                  </a:cubicBezTo>
                  <a:cubicBezTo>
                    <a:pt x="809" y="207"/>
                    <a:pt x="681" y="272"/>
                    <a:pt x="576" y="296"/>
                  </a:cubicBezTo>
                  <a:cubicBezTo>
                    <a:pt x="425" y="332"/>
                    <a:pt x="258" y="312"/>
                    <a:pt x="139" y="246"/>
                  </a:cubicBezTo>
                  <a:cubicBezTo>
                    <a:pt x="88" y="215"/>
                    <a:pt x="27" y="165"/>
                    <a:pt x="25" y="94"/>
                  </a:cubicBezTo>
                  <a:lnTo>
                    <a:pt x="25" y="81"/>
                  </a:lnTo>
                  <a:cubicBezTo>
                    <a:pt x="27" y="83"/>
                    <a:pt x="28" y="85"/>
                    <a:pt x="30" y="87"/>
                  </a:cubicBezTo>
                  <a:cubicBezTo>
                    <a:pt x="11" y="60"/>
                    <a:pt x="1" y="3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95"/>
                  </a:lnTo>
                  <a:cubicBezTo>
                    <a:pt x="2" y="148"/>
                    <a:pt x="31" y="191"/>
                    <a:pt x="67" y="223"/>
                  </a:cubicBezTo>
                  <a:cubicBezTo>
                    <a:pt x="75" y="231"/>
                    <a:pt x="83" y="238"/>
                    <a:pt x="92" y="24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6991350" y="4876902"/>
              <a:ext cx="4763" cy="4762"/>
            </a:xfrm>
            <a:custGeom>
              <a:rect b="b" l="l" r="r" t="t"/>
              <a:pathLst>
                <a:path extrusionOk="0" h="15" w="16">
                  <a:moveTo>
                    <a:pt x="16" y="15"/>
                  </a:moveTo>
                  <a:cubicBezTo>
                    <a:pt x="10" y="10"/>
                    <a:pt x="5" y="5"/>
                    <a:pt x="0" y="0"/>
                  </a:cubicBezTo>
                  <a:cubicBezTo>
                    <a:pt x="5" y="5"/>
                    <a:pt x="10" y="10"/>
                    <a:pt x="16" y="1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7224712" y="4868965"/>
              <a:ext cx="4763" cy="6350"/>
            </a:xfrm>
            <a:custGeom>
              <a:rect b="b" l="l" r="r" t="t"/>
              <a:pathLst>
                <a:path extrusionOk="0" h="19" w="15">
                  <a:moveTo>
                    <a:pt x="0" y="19"/>
                  </a:moveTo>
                  <a:cubicBezTo>
                    <a:pt x="6" y="13"/>
                    <a:pt x="11" y="7"/>
                    <a:pt x="15" y="0"/>
                  </a:cubicBezTo>
                  <a:cubicBezTo>
                    <a:pt x="11" y="7"/>
                    <a:pt x="6" y="13"/>
                    <a:pt x="0" y="1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6985000" y="4868965"/>
              <a:ext cx="4763" cy="6350"/>
            </a:xfrm>
            <a:custGeom>
              <a:rect b="b" l="l" r="r" t="t"/>
              <a:pathLst>
                <a:path extrusionOk="0" h="18" w="14">
                  <a:moveTo>
                    <a:pt x="0" y="0"/>
                  </a:moveTo>
                  <a:cubicBezTo>
                    <a:pt x="4" y="6"/>
                    <a:pt x="9" y="12"/>
                    <a:pt x="14" y="18"/>
                  </a:cubicBezTo>
                  <a:cubicBezTo>
                    <a:pt x="9" y="12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7218362" y="4876902"/>
              <a:ext cx="4763" cy="4762"/>
            </a:xfrm>
            <a:custGeom>
              <a:rect b="b" l="l" r="r" t="t"/>
              <a:pathLst>
                <a:path extrusionOk="0" h="19" w="19">
                  <a:moveTo>
                    <a:pt x="19" y="0"/>
                  </a:moveTo>
                  <a:cubicBezTo>
                    <a:pt x="13" y="6"/>
                    <a:pt x="6" y="13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2"/>
                    <a:pt x="13" y="6"/>
                    <a:pt x="1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6997700" y="4883252"/>
              <a:ext cx="6350" cy="4762"/>
            </a:xfrm>
            <a:custGeom>
              <a:rect b="b" l="l" r="r" t="t"/>
              <a:pathLst>
                <a:path extrusionOk="0" h="15" w="20">
                  <a:moveTo>
                    <a:pt x="20" y="15"/>
                  </a:moveTo>
                  <a:cubicBezTo>
                    <a:pt x="13" y="10"/>
                    <a:pt x="6" y="5"/>
                    <a:pt x="0" y="0"/>
                  </a:cubicBezTo>
                  <a:cubicBezTo>
                    <a:pt x="6" y="5"/>
                    <a:pt x="13" y="10"/>
                    <a:pt x="20" y="1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7085012" y="4915002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7070725" y="4913415"/>
              <a:ext cx="6350" cy="1587"/>
            </a:xfrm>
            <a:custGeom>
              <a:rect b="b" l="l" r="r" t="t"/>
              <a:pathLst>
                <a:path extrusionOk="0" h="3" w="19">
                  <a:moveTo>
                    <a:pt x="0" y="0"/>
                  </a:moveTo>
                  <a:cubicBezTo>
                    <a:pt x="7" y="1"/>
                    <a:pt x="13" y="2"/>
                    <a:pt x="19" y="3"/>
                  </a:cubicBezTo>
                  <a:cubicBezTo>
                    <a:pt x="13" y="2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7058025" y="4911827"/>
              <a:ext cx="9525" cy="1587"/>
            </a:xfrm>
            <a:custGeom>
              <a:rect b="b" l="l" r="r" t="t"/>
              <a:pathLst>
                <a:path extrusionOk="0" h="6" w="28">
                  <a:moveTo>
                    <a:pt x="28" y="6"/>
                  </a:moveTo>
                  <a:cubicBezTo>
                    <a:pt x="18" y="4"/>
                    <a:pt x="9" y="2"/>
                    <a:pt x="0" y="0"/>
                  </a:cubicBezTo>
                  <a:cubicBezTo>
                    <a:pt x="8" y="2"/>
                    <a:pt x="17" y="4"/>
                    <a:pt x="25" y="6"/>
                  </a:cubicBezTo>
                  <a:cubicBezTo>
                    <a:pt x="26" y="6"/>
                    <a:pt x="27" y="6"/>
                    <a:pt x="28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7048500" y="4908652"/>
              <a:ext cx="6350" cy="1587"/>
            </a:xfrm>
            <a:custGeom>
              <a:rect b="b" l="l" r="r" t="t"/>
              <a:pathLst>
                <a:path extrusionOk="0" h="6" w="22">
                  <a:moveTo>
                    <a:pt x="0" y="0"/>
                  </a:moveTo>
                  <a:cubicBezTo>
                    <a:pt x="7" y="2"/>
                    <a:pt x="14" y="4"/>
                    <a:pt x="22" y="6"/>
                  </a:cubicBezTo>
                  <a:cubicBezTo>
                    <a:pt x="14" y="4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7005637" y="4889602"/>
              <a:ext cx="6350" cy="3175"/>
            </a:xfrm>
            <a:custGeom>
              <a:rect b="b" l="l" r="r" t="t"/>
              <a:pathLst>
                <a:path extrusionOk="0" h="11" w="18">
                  <a:moveTo>
                    <a:pt x="18" y="11"/>
                  </a:moveTo>
                  <a:cubicBezTo>
                    <a:pt x="12" y="7"/>
                    <a:pt x="6" y="4"/>
                    <a:pt x="0" y="0"/>
                  </a:cubicBezTo>
                  <a:cubicBezTo>
                    <a:pt x="6" y="4"/>
                    <a:pt x="12" y="8"/>
                    <a:pt x="18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7016750" y="4895952"/>
              <a:ext cx="1588" cy="1587"/>
            </a:xfrm>
            <a:custGeom>
              <a:rect b="b" l="l" r="r" t="t"/>
              <a:pathLst>
                <a:path extrusionOk="0" h="3" w="6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7164387" y="4908652"/>
              <a:ext cx="1588" cy="0"/>
            </a:xfrm>
            <a:custGeom>
              <a:rect b="b" l="l" r="r" t="t"/>
              <a:pathLst>
                <a:path extrusionOk="0" h="1"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7181850" y="4899127"/>
              <a:ext cx="7938" cy="4762"/>
            </a:xfrm>
            <a:custGeom>
              <a:rect b="b" l="l" r="r" t="t"/>
              <a:pathLst>
                <a:path extrusionOk="0" h="12" w="29">
                  <a:moveTo>
                    <a:pt x="0" y="12"/>
                  </a:moveTo>
                  <a:cubicBezTo>
                    <a:pt x="10" y="8"/>
                    <a:pt x="20" y="4"/>
                    <a:pt x="29" y="0"/>
                  </a:cubicBezTo>
                  <a:cubicBezTo>
                    <a:pt x="20" y="4"/>
                    <a:pt x="10" y="8"/>
                    <a:pt x="0" y="1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7172325" y="4905477"/>
              <a:ext cx="6350" cy="1587"/>
            </a:xfrm>
            <a:custGeom>
              <a:rect b="b" l="l" r="r" t="t"/>
              <a:pathLst>
                <a:path extrusionOk="0" h="6" w="20">
                  <a:moveTo>
                    <a:pt x="0" y="6"/>
                  </a:moveTo>
                  <a:cubicBezTo>
                    <a:pt x="7" y="4"/>
                    <a:pt x="13" y="2"/>
                    <a:pt x="20" y="0"/>
                  </a:cubicBezTo>
                  <a:cubicBezTo>
                    <a:pt x="13" y="2"/>
                    <a:pt x="7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7191375" y="4883252"/>
              <a:ext cx="25400" cy="15875"/>
            </a:xfrm>
            <a:custGeom>
              <a:rect b="b" l="l" r="r" t="t"/>
              <a:pathLst>
                <a:path extrusionOk="0" h="52" w="83">
                  <a:moveTo>
                    <a:pt x="83" y="0"/>
                  </a:moveTo>
                  <a:cubicBezTo>
                    <a:pt x="68" y="13"/>
                    <a:pt x="50" y="25"/>
                    <a:pt x="31" y="36"/>
                  </a:cubicBezTo>
                  <a:cubicBezTo>
                    <a:pt x="21" y="42"/>
                    <a:pt x="11" y="47"/>
                    <a:pt x="0" y="52"/>
                  </a:cubicBezTo>
                  <a:cubicBezTo>
                    <a:pt x="31" y="38"/>
                    <a:pt x="59" y="20"/>
                    <a:pt x="83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7108825" y="5005490"/>
              <a:ext cx="26988" cy="30162"/>
            </a:xfrm>
            <a:custGeom>
              <a:rect b="b" l="l" r="r" t="t"/>
              <a:pathLst>
                <a:path extrusionOk="0" h="96" w="81">
                  <a:moveTo>
                    <a:pt x="81" y="0"/>
                  </a:moveTo>
                  <a:cubicBezTo>
                    <a:pt x="63" y="8"/>
                    <a:pt x="42" y="15"/>
                    <a:pt x="20" y="17"/>
                  </a:cubicBezTo>
                  <a:lnTo>
                    <a:pt x="5" y="30"/>
                  </a:lnTo>
                  <a:cubicBezTo>
                    <a:pt x="2" y="32"/>
                    <a:pt x="0" y="36"/>
                    <a:pt x="0" y="40"/>
                  </a:cubicBezTo>
                  <a:lnTo>
                    <a:pt x="0" y="96"/>
                  </a:lnTo>
                  <a:cubicBezTo>
                    <a:pt x="8" y="96"/>
                    <a:pt x="17" y="96"/>
                    <a:pt x="25" y="96"/>
                  </a:cubicBezTo>
                  <a:lnTo>
                    <a:pt x="25" y="46"/>
                  </a:lnTo>
                  <a:lnTo>
                    <a:pt x="81" y="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7027862" y="5043590"/>
              <a:ext cx="76200" cy="93662"/>
            </a:xfrm>
            <a:custGeom>
              <a:rect b="b" l="l" r="r" t="t"/>
              <a:pathLst>
                <a:path extrusionOk="0" h="294" w="242">
                  <a:moveTo>
                    <a:pt x="130" y="173"/>
                  </a:moveTo>
                  <a:lnTo>
                    <a:pt x="89" y="207"/>
                  </a:lnTo>
                  <a:lnTo>
                    <a:pt x="54" y="236"/>
                  </a:lnTo>
                  <a:lnTo>
                    <a:pt x="9" y="274"/>
                  </a:lnTo>
                  <a:cubicBezTo>
                    <a:pt x="6" y="276"/>
                    <a:pt x="3" y="278"/>
                    <a:pt x="0" y="280"/>
                  </a:cubicBezTo>
                  <a:cubicBezTo>
                    <a:pt x="7" y="285"/>
                    <a:pt x="14" y="290"/>
                    <a:pt x="22" y="294"/>
                  </a:cubicBezTo>
                  <a:cubicBezTo>
                    <a:pt x="23" y="294"/>
                    <a:pt x="23" y="294"/>
                    <a:pt x="24" y="293"/>
                  </a:cubicBezTo>
                  <a:lnTo>
                    <a:pt x="237" y="117"/>
                  </a:lnTo>
                  <a:cubicBezTo>
                    <a:pt x="240" y="114"/>
                    <a:pt x="242" y="111"/>
                    <a:pt x="242" y="107"/>
                  </a:cubicBezTo>
                  <a:lnTo>
                    <a:pt x="242" y="0"/>
                  </a:lnTo>
                  <a:cubicBezTo>
                    <a:pt x="233" y="0"/>
                    <a:pt x="225" y="0"/>
                    <a:pt x="217" y="1"/>
                  </a:cubicBezTo>
                  <a:lnTo>
                    <a:pt x="217" y="101"/>
                  </a:lnTo>
                  <a:lnTo>
                    <a:pt x="130" y="17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7007225" y="5137252"/>
              <a:ext cx="200025" cy="90487"/>
            </a:xfrm>
            <a:custGeom>
              <a:rect b="b" l="l" r="r" t="t"/>
              <a:pathLst>
                <a:path extrusionOk="0" h="286" w="634">
                  <a:moveTo>
                    <a:pt x="21" y="32"/>
                  </a:moveTo>
                  <a:cubicBezTo>
                    <a:pt x="7" y="55"/>
                    <a:pt x="0" y="79"/>
                    <a:pt x="1" y="104"/>
                  </a:cubicBezTo>
                  <a:cubicBezTo>
                    <a:pt x="3" y="153"/>
                    <a:pt x="37" y="199"/>
                    <a:pt x="96" y="233"/>
                  </a:cubicBezTo>
                  <a:cubicBezTo>
                    <a:pt x="157" y="268"/>
                    <a:pt x="237" y="286"/>
                    <a:pt x="317" y="286"/>
                  </a:cubicBezTo>
                  <a:cubicBezTo>
                    <a:pt x="397" y="286"/>
                    <a:pt x="477" y="268"/>
                    <a:pt x="538" y="233"/>
                  </a:cubicBezTo>
                  <a:cubicBezTo>
                    <a:pt x="596" y="200"/>
                    <a:pt x="630" y="154"/>
                    <a:pt x="633" y="105"/>
                  </a:cubicBezTo>
                  <a:cubicBezTo>
                    <a:pt x="634" y="80"/>
                    <a:pt x="627" y="55"/>
                    <a:pt x="612" y="32"/>
                  </a:cubicBezTo>
                  <a:cubicBezTo>
                    <a:pt x="605" y="21"/>
                    <a:pt x="597" y="10"/>
                    <a:pt x="587" y="0"/>
                  </a:cubicBezTo>
                  <a:cubicBezTo>
                    <a:pt x="580" y="6"/>
                    <a:pt x="573" y="10"/>
                    <a:pt x="566" y="15"/>
                  </a:cubicBezTo>
                  <a:cubicBezTo>
                    <a:pt x="595" y="42"/>
                    <a:pt x="610" y="73"/>
                    <a:pt x="608" y="104"/>
                  </a:cubicBezTo>
                  <a:cubicBezTo>
                    <a:pt x="606" y="144"/>
                    <a:pt x="576" y="182"/>
                    <a:pt x="525" y="212"/>
                  </a:cubicBezTo>
                  <a:cubicBezTo>
                    <a:pt x="411" y="278"/>
                    <a:pt x="224" y="278"/>
                    <a:pt x="109" y="212"/>
                  </a:cubicBezTo>
                  <a:cubicBezTo>
                    <a:pt x="57" y="182"/>
                    <a:pt x="28" y="143"/>
                    <a:pt x="26" y="103"/>
                  </a:cubicBezTo>
                  <a:cubicBezTo>
                    <a:pt x="25" y="72"/>
                    <a:pt x="39" y="42"/>
                    <a:pt x="68" y="15"/>
                  </a:cubicBezTo>
                  <a:cubicBezTo>
                    <a:pt x="61" y="10"/>
                    <a:pt x="54" y="6"/>
                    <a:pt x="47" y="0"/>
                  </a:cubicBezTo>
                  <a:cubicBezTo>
                    <a:pt x="37" y="11"/>
                    <a:pt x="28" y="21"/>
                    <a:pt x="21" y="3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7078662" y="5005490"/>
              <a:ext cx="25400" cy="30162"/>
            </a:xfrm>
            <a:custGeom>
              <a:rect b="b" l="l" r="r" t="t"/>
              <a:pathLst>
                <a:path extrusionOk="0" h="97" w="81">
                  <a:moveTo>
                    <a:pt x="76" y="31"/>
                  </a:moveTo>
                  <a:lnTo>
                    <a:pt x="61" y="18"/>
                  </a:lnTo>
                  <a:cubicBezTo>
                    <a:pt x="38" y="15"/>
                    <a:pt x="17" y="9"/>
                    <a:pt x="0" y="0"/>
                  </a:cubicBezTo>
                  <a:lnTo>
                    <a:pt x="56" y="46"/>
                  </a:lnTo>
                  <a:lnTo>
                    <a:pt x="56" y="97"/>
                  </a:lnTo>
                  <a:cubicBezTo>
                    <a:pt x="64" y="97"/>
                    <a:pt x="72" y="97"/>
                    <a:pt x="81" y="97"/>
                  </a:cubicBezTo>
                  <a:lnTo>
                    <a:pt x="81" y="41"/>
                  </a:lnTo>
                  <a:cubicBezTo>
                    <a:pt x="81" y="37"/>
                    <a:pt x="79" y="33"/>
                    <a:pt x="76" y="3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7108825" y="5043590"/>
              <a:ext cx="76200" cy="93662"/>
            </a:xfrm>
            <a:custGeom>
              <a:rect b="b" l="l" r="r" t="t"/>
              <a:pathLst>
                <a:path extrusionOk="0" h="294" w="242">
                  <a:moveTo>
                    <a:pt x="5" y="117"/>
                  </a:moveTo>
                  <a:lnTo>
                    <a:pt x="221" y="294"/>
                  </a:lnTo>
                  <a:cubicBezTo>
                    <a:pt x="229" y="290"/>
                    <a:pt x="236" y="285"/>
                    <a:pt x="242" y="280"/>
                  </a:cubicBezTo>
                  <a:cubicBezTo>
                    <a:pt x="241" y="279"/>
                    <a:pt x="240" y="278"/>
                    <a:pt x="239" y="277"/>
                  </a:cubicBezTo>
                  <a:lnTo>
                    <a:pt x="189" y="236"/>
                  </a:lnTo>
                  <a:lnTo>
                    <a:pt x="154" y="207"/>
                  </a:lnTo>
                  <a:lnTo>
                    <a:pt x="112" y="173"/>
                  </a:lnTo>
                  <a:lnTo>
                    <a:pt x="25" y="101"/>
                  </a:lnTo>
                  <a:lnTo>
                    <a:pt x="25" y="0"/>
                  </a:lnTo>
                  <a:cubicBezTo>
                    <a:pt x="17" y="0"/>
                    <a:pt x="8" y="0"/>
                    <a:pt x="0" y="0"/>
                  </a:cubicBezTo>
                  <a:lnTo>
                    <a:pt x="0" y="107"/>
                  </a:lnTo>
                  <a:cubicBezTo>
                    <a:pt x="0" y="111"/>
                    <a:pt x="2" y="114"/>
                    <a:pt x="5" y="117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6973887" y="4759427"/>
              <a:ext cx="266700" cy="157163"/>
            </a:xfrm>
            <a:custGeom>
              <a:rect b="b" l="l" r="r" t="t"/>
              <a:pathLst>
                <a:path extrusionOk="0" h="500" w="848">
                  <a:moveTo>
                    <a:pt x="424" y="25"/>
                  </a:moveTo>
                  <a:cubicBezTo>
                    <a:pt x="532" y="25"/>
                    <a:pt x="633" y="49"/>
                    <a:pt x="709" y="93"/>
                  </a:cubicBezTo>
                  <a:cubicBezTo>
                    <a:pt x="782" y="136"/>
                    <a:pt x="823" y="191"/>
                    <a:pt x="823" y="250"/>
                  </a:cubicBezTo>
                  <a:cubicBezTo>
                    <a:pt x="823" y="309"/>
                    <a:pt x="782" y="365"/>
                    <a:pt x="709" y="407"/>
                  </a:cubicBezTo>
                  <a:cubicBezTo>
                    <a:pt x="633" y="451"/>
                    <a:pt x="532" y="475"/>
                    <a:pt x="424" y="475"/>
                  </a:cubicBezTo>
                  <a:cubicBezTo>
                    <a:pt x="316" y="475"/>
                    <a:pt x="215" y="451"/>
                    <a:pt x="139" y="407"/>
                  </a:cubicBezTo>
                  <a:cubicBezTo>
                    <a:pt x="66" y="365"/>
                    <a:pt x="25" y="309"/>
                    <a:pt x="25" y="250"/>
                  </a:cubicBezTo>
                  <a:cubicBezTo>
                    <a:pt x="25" y="191"/>
                    <a:pt x="66" y="136"/>
                    <a:pt x="139" y="93"/>
                  </a:cubicBezTo>
                  <a:cubicBezTo>
                    <a:pt x="215" y="49"/>
                    <a:pt x="316" y="25"/>
                    <a:pt x="424" y="25"/>
                  </a:cubicBezTo>
                  <a:close/>
                  <a:moveTo>
                    <a:pt x="30" y="342"/>
                  </a:moveTo>
                  <a:cubicBezTo>
                    <a:pt x="31" y="345"/>
                    <a:pt x="33" y="347"/>
                    <a:pt x="35" y="350"/>
                  </a:cubicBezTo>
                  <a:cubicBezTo>
                    <a:pt x="39" y="356"/>
                    <a:pt x="44" y="362"/>
                    <a:pt x="49" y="368"/>
                  </a:cubicBezTo>
                  <a:cubicBezTo>
                    <a:pt x="51" y="369"/>
                    <a:pt x="52" y="371"/>
                    <a:pt x="54" y="373"/>
                  </a:cubicBezTo>
                  <a:cubicBezTo>
                    <a:pt x="59" y="378"/>
                    <a:pt x="64" y="383"/>
                    <a:pt x="70" y="388"/>
                  </a:cubicBezTo>
                  <a:cubicBezTo>
                    <a:pt x="71" y="389"/>
                    <a:pt x="72" y="390"/>
                    <a:pt x="74" y="392"/>
                  </a:cubicBezTo>
                  <a:cubicBezTo>
                    <a:pt x="80" y="397"/>
                    <a:pt x="87" y="402"/>
                    <a:pt x="94" y="407"/>
                  </a:cubicBezTo>
                  <a:cubicBezTo>
                    <a:pt x="97" y="409"/>
                    <a:pt x="100" y="412"/>
                    <a:pt x="103" y="414"/>
                  </a:cubicBezTo>
                  <a:cubicBezTo>
                    <a:pt x="109" y="418"/>
                    <a:pt x="115" y="421"/>
                    <a:pt x="121" y="425"/>
                  </a:cubicBezTo>
                  <a:cubicBezTo>
                    <a:pt x="123" y="426"/>
                    <a:pt x="125" y="428"/>
                    <a:pt x="127" y="429"/>
                  </a:cubicBezTo>
                  <a:cubicBezTo>
                    <a:pt x="130" y="431"/>
                    <a:pt x="134" y="433"/>
                    <a:pt x="138" y="435"/>
                  </a:cubicBezTo>
                  <a:cubicBezTo>
                    <a:pt x="140" y="436"/>
                    <a:pt x="142" y="437"/>
                    <a:pt x="144" y="438"/>
                  </a:cubicBezTo>
                  <a:cubicBezTo>
                    <a:pt x="172" y="453"/>
                    <a:pt x="203" y="465"/>
                    <a:pt x="236" y="474"/>
                  </a:cubicBezTo>
                  <a:cubicBezTo>
                    <a:pt x="243" y="476"/>
                    <a:pt x="250" y="478"/>
                    <a:pt x="258" y="480"/>
                  </a:cubicBezTo>
                  <a:cubicBezTo>
                    <a:pt x="262" y="481"/>
                    <a:pt x="266" y="482"/>
                    <a:pt x="270" y="483"/>
                  </a:cubicBezTo>
                  <a:cubicBezTo>
                    <a:pt x="279" y="485"/>
                    <a:pt x="288" y="487"/>
                    <a:pt x="298" y="489"/>
                  </a:cubicBezTo>
                  <a:cubicBezTo>
                    <a:pt x="302" y="490"/>
                    <a:pt x="307" y="490"/>
                    <a:pt x="311" y="491"/>
                  </a:cubicBezTo>
                  <a:cubicBezTo>
                    <a:pt x="318" y="492"/>
                    <a:pt x="324" y="493"/>
                    <a:pt x="330" y="494"/>
                  </a:cubicBezTo>
                  <a:cubicBezTo>
                    <a:pt x="338" y="495"/>
                    <a:pt x="345" y="496"/>
                    <a:pt x="352" y="496"/>
                  </a:cubicBezTo>
                  <a:cubicBezTo>
                    <a:pt x="353" y="497"/>
                    <a:pt x="353" y="497"/>
                    <a:pt x="353" y="497"/>
                  </a:cubicBezTo>
                  <a:cubicBezTo>
                    <a:pt x="376" y="499"/>
                    <a:pt x="400" y="500"/>
                    <a:pt x="424" y="500"/>
                  </a:cubicBezTo>
                  <a:cubicBezTo>
                    <a:pt x="488" y="500"/>
                    <a:pt x="549" y="492"/>
                    <a:pt x="605" y="476"/>
                  </a:cubicBezTo>
                  <a:cubicBezTo>
                    <a:pt x="607" y="476"/>
                    <a:pt x="609" y="475"/>
                    <a:pt x="611" y="475"/>
                  </a:cubicBezTo>
                  <a:cubicBezTo>
                    <a:pt x="618" y="473"/>
                    <a:pt x="625" y="471"/>
                    <a:pt x="631" y="468"/>
                  </a:cubicBezTo>
                  <a:cubicBezTo>
                    <a:pt x="638" y="466"/>
                    <a:pt x="644" y="464"/>
                    <a:pt x="651" y="462"/>
                  </a:cubicBezTo>
                  <a:cubicBezTo>
                    <a:pt x="654" y="460"/>
                    <a:pt x="657" y="459"/>
                    <a:pt x="660" y="458"/>
                  </a:cubicBezTo>
                  <a:cubicBezTo>
                    <a:pt x="670" y="454"/>
                    <a:pt x="680" y="450"/>
                    <a:pt x="689" y="446"/>
                  </a:cubicBezTo>
                  <a:cubicBezTo>
                    <a:pt x="690" y="445"/>
                    <a:pt x="690" y="445"/>
                    <a:pt x="690" y="445"/>
                  </a:cubicBezTo>
                  <a:cubicBezTo>
                    <a:pt x="701" y="440"/>
                    <a:pt x="711" y="435"/>
                    <a:pt x="721" y="429"/>
                  </a:cubicBezTo>
                  <a:cubicBezTo>
                    <a:pt x="740" y="418"/>
                    <a:pt x="758" y="406"/>
                    <a:pt x="773" y="393"/>
                  </a:cubicBezTo>
                  <a:cubicBezTo>
                    <a:pt x="774" y="392"/>
                    <a:pt x="775" y="391"/>
                    <a:pt x="776" y="391"/>
                  </a:cubicBezTo>
                  <a:cubicBezTo>
                    <a:pt x="782" y="385"/>
                    <a:pt x="789" y="378"/>
                    <a:pt x="795" y="372"/>
                  </a:cubicBezTo>
                  <a:cubicBezTo>
                    <a:pt x="796" y="371"/>
                    <a:pt x="797" y="369"/>
                    <a:pt x="799" y="367"/>
                  </a:cubicBezTo>
                  <a:cubicBezTo>
                    <a:pt x="805" y="361"/>
                    <a:pt x="810" y="355"/>
                    <a:pt x="814" y="348"/>
                  </a:cubicBezTo>
                  <a:cubicBezTo>
                    <a:pt x="815" y="347"/>
                    <a:pt x="816" y="346"/>
                    <a:pt x="816" y="345"/>
                  </a:cubicBezTo>
                  <a:cubicBezTo>
                    <a:pt x="836" y="317"/>
                    <a:pt x="847" y="287"/>
                    <a:pt x="847" y="255"/>
                  </a:cubicBezTo>
                  <a:cubicBezTo>
                    <a:pt x="848" y="253"/>
                    <a:pt x="848" y="252"/>
                    <a:pt x="848" y="250"/>
                  </a:cubicBezTo>
                  <a:cubicBezTo>
                    <a:pt x="848" y="182"/>
                    <a:pt x="803" y="119"/>
                    <a:pt x="721" y="71"/>
                  </a:cubicBezTo>
                  <a:cubicBezTo>
                    <a:pt x="642" y="26"/>
                    <a:pt x="536" y="0"/>
                    <a:pt x="424" y="0"/>
                  </a:cubicBezTo>
                  <a:cubicBezTo>
                    <a:pt x="312" y="0"/>
                    <a:pt x="206" y="26"/>
                    <a:pt x="127" y="72"/>
                  </a:cubicBezTo>
                  <a:cubicBezTo>
                    <a:pt x="45" y="119"/>
                    <a:pt x="0" y="182"/>
                    <a:pt x="0" y="250"/>
                  </a:cubicBezTo>
                  <a:cubicBezTo>
                    <a:pt x="0" y="252"/>
                    <a:pt x="0" y="253"/>
                    <a:pt x="0" y="255"/>
                  </a:cubicBezTo>
                  <a:cubicBezTo>
                    <a:pt x="1" y="285"/>
                    <a:pt x="11" y="315"/>
                    <a:pt x="30" y="34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7064375" y="4991203"/>
              <a:ext cx="85725" cy="20637"/>
            </a:xfrm>
            <a:custGeom>
              <a:rect b="b" l="l" r="r" t="t"/>
              <a:pathLst>
                <a:path extrusionOk="0" h="66" w="274">
                  <a:moveTo>
                    <a:pt x="40" y="43"/>
                  </a:moveTo>
                  <a:cubicBezTo>
                    <a:pt x="42" y="44"/>
                    <a:pt x="44" y="45"/>
                    <a:pt x="47" y="46"/>
                  </a:cubicBezTo>
                  <a:cubicBezTo>
                    <a:pt x="64" y="55"/>
                    <a:pt x="85" y="61"/>
                    <a:pt x="108" y="64"/>
                  </a:cubicBezTo>
                  <a:cubicBezTo>
                    <a:pt x="117" y="65"/>
                    <a:pt x="127" y="66"/>
                    <a:pt x="137" y="66"/>
                  </a:cubicBezTo>
                  <a:cubicBezTo>
                    <a:pt x="147" y="66"/>
                    <a:pt x="156" y="65"/>
                    <a:pt x="165" y="64"/>
                  </a:cubicBezTo>
                  <a:cubicBezTo>
                    <a:pt x="187" y="62"/>
                    <a:pt x="208" y="55"/>
                    <a:pt x="226" y="47"/>
                  </a:cubicBezTo>
                  <a:cubicBezTo>
                    <a:pt x="229" y="45"/>
                    <a:pt x="232" y="44"/>
                    <a:pt x="234" y="43"/>
                  </a:cubicBezTo>
                  <a:cubicBezTo>
                    <a:pt x="254" y="31"/>
                    <a:pt x="268" y="16"/>
                    <a:pt x="274" y="0"/>
                  </a:cubicBezTo>
                  <a:cubicBezTo>
                    <a:pt x="263" y="3"/>
                    <a:pt x="251" y="6"/>
                    <a:pt x="239" y="8"/>
                  </a:cubicBezTo>
                  <a:cubicBezTo>
                    <a:pt x="234" y="12"/>
                    <a:pt x="229" y="17"/>
                    <a:pt x="222" y="21"/>
                  </a:cubicBezTo>
                  <a:cubicBezTo>
                    <a:pt x="177" y="47"/>
                    <a:pt x="97" y="47"/>
                    <a:pt x="52" y="21"/>
                  </a:cubicBezTo>
                  <a:cubicBezTo>
                    <a:pt x="45" y="17"/>
                    <a:pt x="40" y="12"/>
                    <a:pt x="35" y="8"/>
                  </a:cubicBezTo>
                  <a:cubicBezTo>
                    <a:pt x="23" y="5"/>
                    <a:pt x="11" y="3"/>
                    <a:pt x="0" y="0"/>
                  </a:cubicBezTo>
                  <a:cubicBezTo>
                    <a:pt x="6" y="16"/>
                    <a:pt x="20" y="31"/>
                    <a:pt x="40" y="4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7062787" y="4954690"/>
              <a:ext cx="88900" cy="30162"/>
            </a:xfrm>
            <a:custGeom>
              <a:rect b="b" l="l" r="r" t="t"/>
              <a:pathLst>
                <a:path extrusionOk="0" h="94" w="282">
                  <a:moveTo>
                    <a:pt x="238" y="31"/>
                  </a:moveTo>
                  <a:cubicBezTo>
                    <a:pt x="186" y="0"/>
                    <a:pt x="96" y="0"/>
                    <a:pt x="44" y="31"/>
                  </a:cubicBezTo>
                  <a:cubicBezTo>
                    <a:pt x="18" y="46"/>
                    <a:pt x="3" y="66"/>
                    <a:pt x="0" y="88"/>
                  </a:cubicBezTo>
                  <a:cubicBezTo>
                    <a:pt x="8" y="90"/>
                    <a:pt x="16" y="92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79"/>
                    <a:pt x="36" y="64"/>
                    <a:pt x="56" y="52"/>
                  </a:cubicBezTo>
                  <a:cubicBezTo>
                    <a:pt x="79" y="39"/>
                    <a:pt x="109" y="32"/>
                    <a:pt x="141" y="32"/>
                  </a:cubicBezTo>
                  <a:cubicBezTo>
                    <a:pt x="173" y="32"/>
                    <a:pt x="203" y="39"/>
                    <a:pt x="226" y="52"/>
                  </a:cubicBezTo>
                  <a:cubicBezTo>
                    <a:pt x="246" y="64"/>
                    <a:pt x="257" y="79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66" y="92"/>
                    <a:pt x="274" y="90"/>
                    <a:pt x="282" y="88"/>
                  </a:cubicBezTo>
                  <a:cubicBezTo>
                    <a:pt x="279" y="66"/>
                    <a:pt x="264" y="46"/>
                    <a:pt x="238" y="3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7000875" y="5035653"/>
              <a:ext cx="212725" cy="127000"/>
            </a:xfrm>
            <a:custGeom>
              <a:rect b="b" l="l" r="r" t="t"/>
              <a:pathLst>
                <a:path extrusionOk="0" h="402" w="676">
                  <a:moveTo>
                    <a:pt x="329" y="26"/>
                  </a:moveTo>
                  <a:cubicBezTo>
                    <a:pt x="332" y="26"/>
                    <a:pt x="335" y="25"/>
                    <a:pt x="338" y="25"/>
                  </a:cubicBezTo>
                  <a:cubicBezTo>
                    <a:pt x="341" y="25"/>
                    <a:pt x="343" y="26"/>
                    <a:pt x="346" y="26"/>
                  </a:cubicBezTo>
                  <a:cubicBezTo>
                    <a:pt x="354" y="26"/>
                    <a:pt x="363" y="26"/>
                    <a:pt x="371" y="26"/>
                  </a:cubicBezTo>
                  <a:cubicBezTo>
                    <a:pt x="443" y="31"/>
                    <a:pt x="510" y="49"/>
                    <a:pt x="562" y="79"/>
                  </a:cubicBezTo>
                  <a:cubicBezTo>
                    <a:pt x="620" y="112"/>
                    <a:pt x="651" y="156"/>
                    <a:pt x="651" y="201"/>
                  </a:cubicBezTo>
                  <a:cubicBezTo>
                    <a:pt x="651" y="221"/>
                    <a:pt x="645" y="241"/>
                    <a:pt x="633" y="259"/>
                  </a:cubicBezTo>
                  <a:cubicBezTo>
                    <a:pt x="629" y="266"/>
                    <a:pt x="624" y="273"/>
                    <a:pt x="618" y="279"/>
                  </a:cubicBezTo>
                  <a:cubicBezTo>
                    <a:pt x="613" y="285"/>
                    <a:pt x="608" y="290"/>
                    <a:pt x="601" y="296"/>
                  </a:cubicBezTo>
                  <a:cubicBezTo>
                    <a:pt x="597" y="299"/>
                    <a:pt x="593" y="302"/>
                    <a:pt x="588" y="306"/>
                  </a:cubicBezTo>
                  <a:cubicBezTo>
                    <a:pt x="582" y="311"/>
                    <a:pt x="575" y="316"/>
                    <a:pt x="567" y="320"/>
                  </a:cubicBezTo>
                  <a:cubicBezTo>
                    <a:pt x="565" y="321"/>
                    <a:pt x="564" y="322"/>
                    <a:pt x="562" y="323"/>
                  </a:cubicBezTo>
                  <a:cubicBezTo>
                    <a:pt x="503" y="358"/>
                    <a:pt x="423" y="377"/>
                    <a:pt x="338" y="377"/>
                  </a:cubicBezTo>
                  <a:cubicBezTo>
                    <a:pt x="253" y="377"/>
                    <a:pt x="173" y="358"/>
                    <a:pt x="114" y="323"/>
                  </a:cubicBezTo>
                  <a:cubicBezTo>
                    <a:pt x="112" y="322"/>
                    <a:pt x="111" y="321"/>
                    <a:pt x="109" y="320"/>
                  </a:cubicBezTo>
                  <a:cubicBezTo>
                    <a:pt x="101" y="316"/>
                    <a:pt x="94" y="311"/>
                    <a:pt x="87" y="306"/>
                  </a:cubicBezTo>
                  <a:cubicBezTo>
                    <a:pt x="83" y="302"/>
                    <a:pt x="79" y="299"/>
                    <a:pt x="75" y="296"/>
                  </a:cubicBezTo>
                  <a:cubicBezTo>
                    <a:pt x="68" y="290"/>
                    <a:pt x="63" y="285"/>
                    <a:pt x="58" y="279"/>
                  </a:cubicBezTo>
                  <a:cubicBezTo>
                    <a:pt x="52" y="273"/>
                    <a:pt x="47" y="266"/>
                    <a:pt x="43" y="259"/>
                  </a:cubicBezTo>
                  <a:cubicBezTo>
                    <a:pt x="31" y="241"/>
                    <a:pt x="24" y="221"/>
                    <a:pt x="24" y="201"/>
                  </a:cubicBezTo>
                  <a:cubicBezTo>
                    <a:pt x="24" y="156"/>
                    <a:pt x="56" y="112"/>
                    <a:pt x="114" y="79"/>
                  </a:cubicBezTo>
                  <a:cubicBezTo>
                    <a:pt x="165" y="49"/>
                    <a:pt x="232" y="31"/>
                    <a:pt x="304" y="27"/>
                  </a:cubicBezTo>
                  <a:cubicBezTo>
                    <a:pt x="312" y="26"/>
                    <a:pt x="320" y="26"/>
                    <a:pt x="329" y="26"/>
                  </a:cubicBezTo>
                  <a:close/>
                  <a:moveTo>
                    <a:pt x="21" y="272"/>
                  </a:moveTo>
                  <a:cubicBezTo>
                    <a:pt x="26" y="279"/>
                    <a:pt x="31" y="286"/>
                    <a:pt x="36" y="292"/>
                  </a:cubicBezTo>
                  <a:cubicBezTo>
                    <a:pt x="42" y="299"/>
                    <a:pt x="47" y="305"/>
                    <a:pt x="54" y="310"/>
                  </a:cubicBezTo>
                  <a:cubicBezTo>
                    <a:pt x="58" y="315"/>
                    <a:pt x="63" y="319"/>
                    <a:pt x="68" y="322"/>
                  </a:cubicBezTo>
                  <a:cubicBezTo>
                    <a:pt x="75" y="328"/>
                    <a:pt x="82" y="332"/>
                    <a:pt x="89" y="337"/>
                  </a:cubicBezTo>
                  <a:cubicBezTo>
                    <a:pt x="93" y="340"/>
                    <a:pt x="97" y="342"/>
                    <a:pt x="101" y="345"/>
                  </a:cubicBezTo>
                  <a:cubicBezTo>
                    <a:pt x="165" y="382"/>
                    <a:pt x="249" y="402"/>
                    <a:pt x="338" y="402"/>
                  </a:cubicBezTo>
                  <a:cubicBezTo>
                    <a:pt x="427" y="402"/>
                    <a:pt x="511" y="382"/>
                    <a:pt x="575" y="345"/>
                  </a:cubicBezTo>
                  <a:cubicBezTo>
                    <a:pt x="579" y="342"/>
                    <a:pt x="583" y="340"/>
                    <a:pt x="587" y="337"/>
                  </a:cubicBezTo>
                  <a:cubicBezTo>
                    <a:pt x="594" y="332"/>
                    <a:pt x="601" y="328"/>
                    <a:pt x="608" y="322"/>
                  </a:cubicBezTo>
                  <a:cubicBezTo>
                    <a:pt x="613" y="319"/>
                    <a:pt x="618" y="315"/>
                    <a:pt x="622" y="310"/>
                  </a:cubicBezTo>
                  <a:cubicBezTo>
                    <a:pt x="629" y="305"/>
                    <a:pt x="634" y="298"/>
                    <a:pt x="640" y="292"/>
                  </a:cubicBezTo>
                  <a:cubicBezTo>
                    <a:pt x="645" y="286"/>
                    <a:pt x="650" y="279"/>
                    <a:pt x="654" y="272"/>
                  </a:cubicBezTo>
                  <a:cubicBezTo>
                    <a:pt x="661" y="262"/>
                    <a:pt x="666" y="252"/>
                    <a:pt x="670" y="242"/>
                  </a:cubicBezTo>
                  <a:cubicBezTo>
                    <a:pt x="674" y="229"/>
                    <a:pt x="676" y="215"/>
                    <a:pt x="676" y="201"/>
                  </a:cubicBezTo>
                  <a:cubicBezTo>
                    <a:pt x="676" y="146"/>
                    <a:pt x="640" y="95"/>
                    <a:pt x="575" y="57"/>
                  </a:cubicBezTo>
                  <a:cubicBezTo>
                    <a:pt x="563" y="50"/>
                    <a:pt x="550" y="44"/>
                    <a:pt x="537" y="39"/>
                  </a:cubicBezTo>
                  <a:cubicBezTo>
                    <a:pt x="488" y="18"/>
                    <a:pt x="431" y="5"/>
                    <a:pt x="371" y="1"/>
                  </a:cubicBezTo>
                  <a:cubicBezTo>
                    <a:pt x="363" y="1"/>
                    <a:pt x="354" y="1"/>
                    <a:pt x="346" y="1"/>
                  </a:cubicBezTo>
                  <a:cubicBezTo>
                    <a:pt x="343" y="1"/>
                    <a:pt x="341" y="0"/>
                    <a:pt x="338" y="0"/>
                  </a:cubicBezTo>
                  <a:cubicBezTo>
                    <a:pt x="335" y="0"/>
                    <a:pt x="332" y="1"/>
                    <a:pt x="329" y="1"/>
                  </a:cubicBezTo>
                  <a:cubicBezTo>
                    <a:pt x="320" y="1"/>
                    <a:pt x="312" y="1"/>
                    <a:pt x="304" y="1"/>
                  </a:cubicBezTo>
                  <a:cubicBezTo>
                    <a:pt x="243" y="5"/>
                    <a:pt x="186" y="18"/>
                    <a:pt x="137" y="39"/>
                  </a:cubicBezTo>
                  <a:cubicBezTo>
                    <a:pt x="125" y="45"/>
                    <a:pt x="113" y="51"/>
                    <a:pt x="101" y="57"/>
                  </a:cubicBezTo>
                  <a:cubicBezTo>
                    <a:pt x="36" y="95"/>
                    <a:pt x="0" y="146"/>
                    <a:pt x="0" y="201"/>
                  </a:cubicBezTo>
                  <a:cubicBezTo>
                    <a:pt x="0" y="214"/>
                    <a:pt x="2" y="227"/>
                    <a:pt x="6" y="239"/>
                  </a:cubicBezTo>
                  <a:cubicBezTo>
                    <a:pt x="9" y="250"/>
                    <a:pt x="15" y="262"/>
                    <a:pt x="21" y="27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7000875" y="4911828"/>
              <a:ext cx="212725" cy="84137"/>
            </a:xfrm>
            <a:custGeom>
              <a:rect b="b" l="l" r="r" t="t"/>
              <a:pathLst>
                <a:path extrusionOk="0" h="267" w="676">
                  <a:moveTo>
                    <a:pt x="145" y="231"/>
                  </a:moveTo>
                  <a:cubicBezTo>
                    <a:pt x="162" y="238"/>
                    <a:pt x="181" y="245"/>
                    <a:pt x="201" y="250"/>
                  </a:cubicBezTo>
                  <a:cubicBezTo>
                    <a:pt x="212" y="253"/>
                    <a:pt x="224" y="255"/>
                    <a:pt x="236" y="258"/>
                  </a:cubicBezTo>
                  <a:cubicBezTo>
                    <a:pt x="269" y="264"/>
                    <a:pt x="303" y="267"/>
                    <a:pt x="338" y="267"/>
                  </a:cubicBezTo>
                  <a:cubicBezTo>
                    <a:pt x="373" y="267"/>
                    <a:pt x="407" y="264"/>
                    <a:pt x="440" y="258"/>
                  </a:cubicBezTo>
                  <a:cubicBezTo>
                    <a:pt x="452" y="256"/>
                    <a:pt x="464" y="253"/>
                    <a:pt x="475" y="250"/>
                  </a:cubicBezTo>
                  <a:cubicBezTo>
                    <a:pt x="494" y="245"/>
                    <a:pt x="513" y="239"/>
                    <a:pt x="530" y="232"/>
                  </a:cubicBezTo>
                  <a:cubicBezTo>
                    <a:pt x="546" y="225"/>
                    <a:pt x="561" y="218"/>
                    <a:pt x="575" y="210"/>
                  </a:cubicBezTo>
                  <a:cubicBezTo>
                    <a:pt x="589" y="202"/>
                    <a:pt x="602" y="193"/>
                    <a:pt x="613" y="184"/>
                  </a:cubicBezTo>
                  <a:cubicBezTo>
                    <a:pt x="625" y="174"/>
                    <a:pt x="635" y="163"/>
                    <a:pt x="644" y="153"/>
                  </a:cubicBezTo>
                  <a:cubicBezTo>
                    <a:pt x="665" y="126"/>
                    <a:pt x="676" y="97"/>
                    <a:pt x="676" y="66"/>
                  </a:cubicBezTo>
                  <a:cubicBezTo>
                    <a:pt x="676" y="53"/>
                    <a:pt x="674" y="39"/>
                    <a:pt x="670" y="26"/>
                  </a:cubicBezTo>
                  <a:cubicBezTo>
                    <a:pt x="668" y="23"/>
                    <a:pt x="667" y="19"/>
                    <a:pt x="665" y="16"/>
                  </a:cubicBezTo>
                  <a:cubicBezTo>
                    <a:pt x="664" y="13"/>
                    <a:pt x="664" y="11"/>
                    <a:pt x="662" y="9"/>
                  </a:cubicBezTo>
                  <a:cubicBezTo>
                    <a:pt x="659" y="2"/>
                    <a:pt x="652" y="0"/>
                    <a:pt x="646" y="3"/>
                  </a:cubicBezTo>
                  <a:cubicBezTo>
                    <a:pt x="639" y="6"/>
                    <a:pt x="637" y="14"/>
                    <a:pt x="640" y="20"/>
                  </a:cubicBezTo>
                  <a:cubicBezTo>
                    <a:pt x="642" y="23"/>
                    <a:pt x="643" y="26"/>
                    <a:pt x="644" y="30"/>
                  </a:cubicBezTo>
                  <a:cubicBezTo>
                    <a:pt x="649" y="42"/>
                    <a:pt x="651" y="54"/>
                    <a:pt x="651" y="66"/>
                  </a:cubicBezTo>
                  <a:cubicBezTo>
                    <a:pt x="651" y="90"/>
                    <a:pt x="643" y="113"/>
                    <a:pt x="627" y="134"/>
                  </a:cubicBezTo>
                  <a:cubicBezTo>
                    <a:pt x="618" y="145"/>
                    <a:pt x="608" y="156"/>
                    <a:pt x="595" y="166"/>
                  </a:cubicBezTo>
                  <a:cubicBezTo>
                    <a:pt x="585" y="174"/>
                    <a:pt x="574" y="182"/>
                    <a:pt x="562" y="189"/>
                  </a:cubicBezTo>
                  <a:cubicBezTo>
                    <a:pt x="538" y="203"/>
                    <a:pt x="509" y="214"/>
                    <a:pt x="479" y="223"/>
                  </a:cubicBezTo>
                  <a:cubicBezTo>
                    <a:pt x="471" y="225"/>
                    <a:pt x="463" y="227"/>
                    <a:pt x="454" y="229"/>
                  </a:cubicBezTo>
                  <a:cubicBezTo>
                    <a:pt x="418" y="238"/>
                    <a:pt x="379" y="242"/>
                    <a:pt x="338" y="242"/>
                  </a:cubicBezTo>
                  <a:cubicBezTo>
                    <a:pt x="297" y="242"/>
                    <a:pt x="258" y="238"/>
                    <a:pt x="222" y="229"/>
                  </a:cubicBezTo>
                  <a:cubicBezTo>
                    <a:pt x="213" y="227"/>
                    <a:pt x="205" y="225"/>
                    <a:pt x="197" y="223"/>
                  </a:cubicBezTo>
                  <a:cubicBezTo>
                    <a:pt x="167" y="214"/>
                    <a:pt x="138" y="203"/>
                    <a:pt x="114" y="189"/>
                  </a:cubicBezTo>
                  <a:cubicBezTo>
                    <a:pt x="100" y="181"/>
                    <a:pt x="88" y="172"/>
                    <a:pt x="77" y="163"/>
                  </a:cubicBezTo>
                  <a:cubicBezTo>
                    <a:pt x="68" y="156"/>
                    <a:pt x="61" y="148"/>
                    <a:pt x="55" y="141"/>
                  </a:cubicBezTo>
                  <a:cubicBezTo>
                    <a:pt x="35" y="118"/>
                    <a:pt x="25" y="92"/>
                    <a:pt x="25" y="66"/>
                  </a:cubicBezTo>
                  <a:cubicBezTo>
                    <a:pt x="25" y="54"/>
                    <a:pt x="27" y="42"/>
                    <a:pt x="32" y="30"/>
                  </a:cubicBezTo>
                  <a:cubicBezTo>
                    <a:pt x="33" y="26"/>
                    <a:pt x="34" y="23"/>
                    <a:pt x="36" y="20"/>
                  </a:cubicBezTo>
                  <a:cubicBezTo>
                    <a:pt x="39" y="14"/>
                    <a:pt x="37" y="6"/>
                    <a:pt x="30" y="3"/>
                  </a:cubicBezTo>
                  <a:cubicBezTo>
                    <a:pt x="24" y="0"/>
                    <a:pt x="17" y="2"/>
                    <a:pt x="14" y="9"/>
                  </a:cubicBezTo>
                  <a:cubicBezTo>
                    <a:pt x="13" y="11"/>
                    <a:pt x="12" y="13"/>
                    <a:pt x="11" y="16"/>
                  </a:cubicBezTo>
                  <a:cubicBezTo>
                    <a:pt x="9" y="20"/>
                    <a:pt x="7" y="24"/>
                    <a:pt x="6" y="29"/>
                  </a:cubicBezTo>
                  <a:cubicBezTo>
                    <a:pt x="2" y="41"/>
                    <a:pt x="0" y="54"/>
                    <a:pt x="0" y="66"/>
                  </a:cubicBezTo>
                  <a:cubicBezTo>
                    <a:pt x="0" y="99"/>
                    <a:pt x="13" y="130"/>
                    <a:pt x="36" y="157"/>
                  </a:cubicBezTo>
                  <a:cubicBezTo>
                    <a:pt x="43" y="165"/>
                    <a:pt x="51" y="173"/>
                    <a:pt x="59" y="181"/>
                  </a:cubicBezTo>
                  <a:cubicBezTo>
                    <a:pt x="72" y="191"/>
                    <a:pt x="86" y="201"/>
                    <a:pt x="101" y="210"/>
                  </a:cubicBezTo>
                  <a:cubicBezTo>
                    <a:pt x="115" y="218"/>
                    <a:pt x="129" y="225"/>
                    <a:pt x="145" y="23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6" name="Google Shape;1666;p17"/>
          <p:cNvGrpSpPr/>
          <p:nvPr/>
        </p:nvGrpSpPr>
        <p:grpSpPr>
          <a:xfrm>
            <a:off x="6262066" y="3378397"/>
            <a:ext cx="374516" cy="569030"/>
            <a:chOff x="5884862" y="4676878"/>
            <a:chExt cx="409576" cy="622299"/>
          </a:xfrm>
        </p:grpSpPr>
        <p:sp>
          <p:nvSpPr>
            <p:cNvPr id="1667" name="Google Shape;1667;p17"/>
            <p:cNvSpPr/>
            <p:nvPr/>
          </p:nvSpPr>
          <p:spPr>
            <a:xfrm>
              <a:off x="6116637" y="4719740"/>
              <a:ext cx="166688" cy="303212"/>
            </a:xfrm>
            <a:custGeom>
              <a:rect b="b" l="l" r="r" t="t"/>
              <a:pathLst>
                <a:path extrusionOk="0" h="964" w="533">
                  <a:moveTo>
                    <a:pt x="508" y="15"/>
                  </a:moveTo>
                  <a:lnTo>
                    <a:pt x="508" y="577"/>
                  </a:lnTo>
                  <a:cubicBezTo>
                    <a:pt x="508" y="612"/>
                    <a:pt x="482" y="657"/>
                    <a:pt x="452" y="675"/>
                  </a:cubicBezTo>
                  <a:lnTo>
                    <a:pt x="0" y="935"/>
                  </a:lnTo>
                  <a:cubicBezTo>
                    <a:pt x="0" y="936"/>
                    <a:pt x="0" y="938"/>
                    <a:pt x="0" y="939"/>
                  </a:cubicBezTo>
                  <a:lnTo>
                    <a:pt x="0" y="939"/>
                  </a:lnTo>
                  <a:lnTo>
                    <a:pt x="0" y="950"/>
                  </a:lnTo>
                  <a:cubicBezTo>
                    <a:pt x="0" y="955"/>
                    <a:pt x="0" y="959"/>
                    <a:pt x="0" y="964"/>
                  </a:cubicBezTo>
                  <a:lnTo>
                    <a:pt x="464" y="696"/>
                  </a:lnTo>
                  <a:cubicBezTo>
                    <a:pt x="503" y="674"/>
                    <a:pt x="533" y="621"/>
                    <a:pt x="533" y="577"/>
                  </a:cubicBezTo>
                  <a:lnTo>
                    <a:pt x="533" y="0"/>
                  </a:lnTo>
                  <a:lnTo>
                    <a:pt x="508" y="15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6011862" y="4868965"/>
              <a:ext cx="7938" cy="36512"/>
            </a:xfrm>
            <a:custGeom>
              <a:rect b="b" l="l" r="r" t="t"/>
              <a:pathLst>
                <a:path extrusionOk="0" h="112" w="25">
                  <a:moveTo>
                    <a:pt x="25" y="104"/>
                  </a:moveTo>
                  <a:lnTo>
                    <a:pt x="25" y="6"/>
                  </a:lnTo>
                  <a:lnTo>
                    <a:pt x="24" y="6"/>
                  </a:lnTo>
                  <a:cubicBezTo>
                    <a:pt x="22" y="8"/>
                    <a:pt x="20" y="8"/>
                    <a:pt x="18" y="8"/>
                  </a:cubicBezTo>
                  <a:cubicBezTo>
                    <a:pt x="16" y="8"/>
                    <a:pt x="14" y="8"/>
                    <a:pt x="12" y="6"/>
                  </a:cubicBezTo>
                  <a:lnTo>
                    <a:pt x="0" y="0"/>
                  </a:lnTo>
                  <a:lnTo>
                    <a:pt x="0" y="112"/>
                  </a:lnTo>
                  <a:cubicBezTo>
                    <a:pt x="8" y="109"/>
                    <a:pt x="17" y="106"/>
                    <a:pt x="25" y="10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17"/>
            <p:cNvSpPr/>
            <p:nvPr/>
          </p:nvSpPr>
          <p:spPr>
            <a:xfrm>
              <a:off x="6094412" y="4783240"/>
              <a:ext cx="149225" cy="163511"/>
            </a:xfrm>
            <a:custGeom>
              <a:rect b="b" l="l" r="r" t="t"/>
              <a:pathLst>
                <a:path extrusionOk="0" h="520" w="474">
                  <a:moveTo>
                    <a:pt x="227" y="443"/>
                  </a:moveTo>
                  <a:cubicBezTo>
                    <a:pt x="233" y="447"/>
                    <a:pt x="240" y="445"/>
                    <a:pt x="244" y="439"/>
                  </a:cubicBezTo>
                  <a:lnTo>
                    <a:pt x="456" y="70"/>
                  </a:lnTo>
                  <a:cubicBezTo>
                    <a:pt x="474" y="40"/>
                    <a:pt x="466" y="17"/>
                    <a:pt x="451" y="9"/>
                  </a:cubicBezTo>
                  <a:cubicBezTo>
                    <a:pt x="437" y="0"/>
                    <a:pt x="413" y="5"/>
                    <a:pt x="395" y="35"/>
                  </a:cubicBezTo>
                  <a:lnTo>
                    <a:pt x="228" y="324"/>
                  </a:lnTo>
                  <a:lnTo>
                    <a:pt x="205" y="311"/>
                  </a:lnTo>
                  <a:cubicBezTo>
                    <a:pt x="126" y="265"/>
                    <a:pt x="126" y="265"/>
                    <a:pt x="123" y="265"/>
                  </a:cubicBezTo>
                  <a:cubicBezTo>
                    <a:pt x="118" y="265"/>
                    <a:pt x="114" y="268"/>
                    <a:pt x="112" y="271"/>
                  </a:cubicBezTo>
                  <a:lnTo>
                    <a:pt x="0" y="465"/>
                  </a:lnTo>
                  <a:cubicBezTo>
                    <a:pt x="7" y="470"/>
                    <a:pt x="14" y="475"/>
                    <a:pt x="20" y="480"/>
                  </a:cubicBezTo>
                  <a:lnTo>
                    <a:pt x="127" y="295"/>
                  </a:lnTo>
                  <a:cubicBezTo>
                    <a:pt x="142" y="303"/>
                    <a:pt x="170" y="320"/>
                    <a:pt x="193" y="333"/>
                  </a:cubicBezTo>
                  <a:lnTo>
                    <a:pt x="227" y="352"/>
                  </a:lnTo>
                  <a:cubicBezTo>
                    <a:pt x="233" y="356"/>
                    <a:pt x="240" y="354"/>
                    <a:pt x="244" y="348"/>
                  </a:cubicBezTo>
                  <a:lnTo>
                    <a:pt x="417" y="48"/>
                  </a:lnTo>
                  <a:cubicBezTo>
                    <a:pt x="426" y="32"/>
                    <a:pt x="436" y="28"/>
                    <a:pt x="439" y="30"/>
                  </a:cubicBezTo>
                  <a:cubicBezTo>
                    <a:pt x="442" y="32"/>
                    <a:pt x="444" y="42"/>
                    <a:pt x="435" y="58"/>
                  </a:cubicBezTo>
                  <a:lnTo>
                    <a:pt x="228" y="415"/>
                  </a:lnTo>
                  <a:lnTo>
                    <a:pt x="129" y="358"/>
                  </a:lnTo>
                  <a:cubicBezTo>
                    <a:pt x="123" y="354"/>
                    <a:pt x="115" y="356"/>
                    <a:pt x="112" y="362"/>
                  </a:cubicBezTo>
                  <a:lnTo>
                    <a:pt x="35" y="496"/>
                  </a:lnTo>
                  <a:cubicBezTo>
                    <a:pt x="40" y="503"/>
                    <a:pt x="45" y="511"/>
                    <a:pt x="49" y="520"/>
                  </a:cubicBezTo>
                  <a:lnTo>
                    <a:pt x="127" y="386"/>
                  </a:lnTo>
                  <a:lnTo>
                    <a:pt x="227" y="44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5997575" y="4834040"/>
              <a:ext cx="20638" cy="38100"/>
            </a:xfrm>
            <a:custGeom>
              <a:rect b="b" l="l" r="r" t="t"/>
              <a:pathLst>
                <a:path extrusionOk="0" h="120" w="67">
                  <a:moveTo>
                    <a:pt x="67" y="120"/>
                  </a:moveTo>
                  <a:cubicBezTo>
                    <a:pt x="65" y="120"/>
                    <a:pt x="63" y="120"/>
                    <a:pt x="61" y="118"/>
                  </a:cubicBezTo>
                  <a:cubicBezTo>
                    <a:pt x="57" y="116"/>
                    <a:pt x="54" y="112"/>
                    <a:pt x="54" y="108"/>
                  </a:cubicBezTo>
                  <a:lnTo>
                    <a:pt x="54" y="86"/>
                  </a:lnTo>
                  <a:lnTo>
                    <a:pt x="25" y="69"/>
                  </a:lnTo>
                  <a:lnTo>
                    <a:pt x="25" y="32"/>
                  </a:lnTo>
                  <a:lnTo>
                    <a:pt x="6" y="22"/>
                  </a:lnTo>
                  <a:cubicBezTo>
                    <a:pt x="2" y="19"/>
                    <a:pt x="0" y="15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lnTo>
                    <a:pt x="0" y="76"/>
                  </a:lnTo>
                  <a:cubicBezTo>
                    <a:pt x="0" y="81"/>
                    <a:pt x="2" y="85"/>
                    <a:pt x="6" y="87"/>
                  </a:cubicBezTo>
                  <a:lnTo>
                    <a:pt x="49" y="112"/>
                  </a:lnTo>
                  <a:lnTo>
                    <a:pt x="61" y="118"/>
                  </a:lnTo>
                  <a:cubicBezTo>
                    <a:pt x="63" y="120"/>
                    <a:pt x="65" y="120"/>
                    <a:pt x="67" y="12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6008687" y="4846740"/>
              <a:ext cx="4763" cy="3175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6072187" y="5088040"/>
              <a:ext cx="95250" cy="171450"/>
            </a:xfrm>
            <a:custGeom>
              <a:rect b="b" l="l" r="r" t="t"/>
              <a:pathLst>
                <a:path extrusionOk="0" h="548" w="299">
                  <a:moveTo>
                    <a:pt x="83" y="33"/>
                  </a:moveTo>
                  <a:cubicBezTo>
                    <a:pt x="84" y="30"/>
                    <a:pt x="86" y="27"/>
                    <a:pt x="87" y="24"/>
                  </a:cubicBezTo>
                  <a:cubicBezTo>
                    <a:pt x="133" y="29"/>
                    <a:pt x="274" y="53"/>
                    <a:pt x="274" y="154"/>
                  </a:cubicBezTo>
                  <a:lnTo>
                    <a:pt x="274" y="278"/>
                  </a:lnTo>
                  <a:cubicBezTo>
                    <a:pt x="274" y="304"/>
                    <a:pt x="173" y="410"/>
                    <a:pt x="29" y="501"/>
                  </a:cubicBezTo>
                  <a:cubicBezTo>
                    <a:pt x="21" y="517"/>
                    <a:pt x="13" y="531"/>
                    <a:pt x="5" y="543"/>
                  </a:cubicBezTo>
                  <a:cubicBezTo>
                    <a:pt x="5" y="543"/>
                    <a:pt x="5" y="543"/>
                    <a:pt x="5" y="543"/>
                  </a:cubicBezTo>
                  <a:cubicBezTo>
                    <a:pt x="5" y="543"/>
                    <a:pt x="4" y="544"/>
                    <a:pt x="4" y="544"/>
                  </a:cubicBezTo>
                  <a:cubicBezTo>
                    <a:pt x="3" y="546"/>
                    <a:pt x="1" y="547"/>
                    <a:pt x="0" y="548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166" y="452"/>
                    <a:pt x="299" y="322"/>
                    <a:pt x="299" y="278"/>
                  </a:cubicBezTo>
                  <a:lnTo>
                    <a:pt x="299" y="154"/>
                  </a:lnTo>
                  <a:cubicBezTo>
                    <a:pt x="299" y="59"/>
                    <a:pt x="199" y="13"/>
                    <a:pt x="99" y="0"/>
                  </a:cubicBezTo>
                  <a:lnTo>
                    <a:pt x="98" y="1"/>
                  </a:lnTo>
                  <a:cubicBezTo>
                    <a:pt x="93" y="12"/>
                    <a:pt x="88" y="22"/>
                    <a:pt x="83" y="3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5884862" y="5122965"/>
              <a:ext cx="160338" cy="176212"/>
            </a:xfrm>
            <a:custGeom>
              <a:rect b="b" l="l" r="r" t="t"/>
              <a:pathLst>
                <a:path extrusionOk="0" h="561" w="511">
                  <a:moveTo>
                    <a:pt x="499" y="479"/>
                  </a:moveTo>
                  <a:cubicBezTo>
                    <a:pt x="499" y="479"/>
                    <a:pt x="499" y="479"/>
                    <a:pt x="499" y="479"/>
                  </a:cubicBezTo>
                  <a:cubicBezTo>
                    <a:pt x="499" y="479"/>
                    <a:pt x="499" y="478"/>
                    <a:pt x="498" y="478"/>
                  </a:cubicBezTo>
                  <a:cubicBezTo>
                    <a:pt x="498" y="478"/>
                    <a:pt x="498" y="478"/>
                    <a:pt x="497" y="477"/>
                  </a:cubicBezTo>
                  <a:cubicBezTo>
                    <a:pt x="491" y="471"/>
                    <a:pt x="485" y="465"/>
                    <a:pt x="479" y="458"/>
                  </a:cubicBezTo>
                  <a:cubicBezTo>
                    <a:pt x="481" y="460"/>
                    <a:pt x="482" y="462"/>
                    <a:pt x="484" y="464"/>
                  </a:cubicBezTo>
                  <a:cubicBezTo>
                    <a:pt x="363" y="518"/>
                    <a:pt x="198" y="561"/>
                    <a:pt x="65" y="484"/>
                  </a:cubicBezTo>
                  <a:cubicBezTo>
                    <a:pt x="27" y="462"/>
                    <a:pt x="25" y="455"/>
                    <a:pt x="25" y="424"/>
                  </a:cubicBezTo>
                  <a:lnTo>
                    <a:pt x="25" y="391"/>
                  </a:lnTo>
                  <a:cubicBezTo>
                    <a:pt x="25" y="364"/>
                    <a:pt x="25" y="338"/>
                    <a:pt x="26" y="313"/>
                  </a:cubicBezTo>
                  <a:cubicBezTo>
                    <a:pt x="33" y="250"/>
                    <a:pt x="67" y="206"/>
                    <a:pt x="105" y="164"/>
                  </a:cubicBezTo>
                  <a:cubicBezTo>
                    <a:pt x="124" y="143"/>
                    <a:pt x="146" y="123"/>
                    <a:pt x="167" y="104"/>
                  </a:cubicBezTo>
                  <a:cubicBezTo>
                    <a:pt x="194" y="80"/>
                    <a:pt x="221" y="55"/>
                    <a:pt x="244" y="27"/>
                  </a:cubicBezTo>
                  <a:lnTo>
                    <a:pt x="235" y="16"/>
                  </a:lnTo>
                  <a:cubicBezTo>
                    <a:pt x="234" y="15"/>
                    <a:pt x="233" y="14"/>
                    <a:pt x="232" y="12"/>
                  </a:cubicBezTo>
                  <a:cubicBezTo>
                    <a:pt x="232" y="12"/>
                    <a:pt x="232" y="11"/>
                    <a:pt x="232" y="11"/>
                  </a:cubicBezTo>
                  <a:cubicBezTo>
                    <a:pt x="232" y="10"/>
                    <a:pt x="231" y="9"/>
                    <a:pt x="231" y="8"/>
                  </a:cubicBezTo>
                  <a:cubicBezTo>
                    <a:pt x="232" y="7"/>
                    <a:pt x="232" y="7"/>
                    <a:pt x="232" y="6"/>
                  </a:cubicBezTo>
                  <a:cubicBezTo>
                    <a:pt x="232" y="5"/>
                    <a:pt x="232" y="4"/>
                    <a:pt x="232" y="4"/>
                  </a:cubicBezTo>
                  <a:cubicBezTo>
                    <a:pt x="233" y="3"/>
                    <a:pt x="233" y="2"/>
                    <a:pt x="233" y="2"/>
                  </a:cubicBezTo>
                  <a:cubicBezTo>
                    <a:pt x="234" y="1"/>
                    <a:pt x="234" y="1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10" y="31"/>
                    <a:pt x="180" y="59"/>
                    <a:pt x="151" y="85"/>
                  </a:cubicBezTo>
                  <a:cubicBezTo>
                    <a:pt x="129" y="105"/>
                    <a:pt x="106" y="125"/>
                    <a:pt x="86" y="147"/>
                  </a:cubicBezTo>
                  <a:cubicBezTo>
                    <a:pt x="46" y="193"/>
                    <a:pt x="9" y="240"/>
                    <a:pt x="1" y="311"/>
                  </a:cubicBezTo>
                  <a:cubicBezTo>
                    <a:pt x="0" y="337"/>
                    <a:pt x="0" y="364"/>
                    <a:pt x="0" y="391"/>
                  </a:cubicBezTo>
                  <a:lnTo>
                    <a:pt x="1" y="424"/>
                  </a:lnTo>
                  <a:cubicBezTo>
                    <a:pt x="1" y="467"/>
                    <a:pt x="9" y="481"/>
                    <a:pt x="52" y="506"/>
                  </a:cubicBezTo>
                  <a:cubicBezTo>
                    <a:pt x="108" y="538"/>
                    <a:pt x="170" y="551"/>
                    <a:pt x="231" y="551"/>
                  </a:cubicBezTo>
                  <a:cubicBezTo>
                    <a:pt x="331" y="551"/>
                    <a:pt x="432" y="516"/>
                    <a:pt x="511" y="480"/>
                  </a:cubicBezTo>
                  <a:cubicBezTo>
                    <a:pt x="511" y="480"/>
                    <a:pt x="511" y="480"/>
                    <a:pt x="511" y="479"/>
                  </a:cubicBezTo>
                  <a:cubicBezTo>
                    <a:pt x="510" y="480"/>
                    <a:pt x="508" y="481"/>
                    <a:pt x="506" y="481"/>
                  </a:cubicBezTo>
                  <a:cubicBezTo>
                    <a:pt x="504" y="481"/>
                    <a:pt x="501" y="480"/>
                    <a:pt x="499" y="47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6096000" y="5103915"/>
              <a:ext cx="1588" cy="4762"/>
            </a:xfrm>
            <a:custGeom>
              <a:rect b="b" l="l" r="r" t="t"/>
              <a:pathLst>
                <a:path extrusionOk="0" h="14" w="6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2" y="6"/>
                    <a:pt x="4" y="10"/>
                    <a:pt x="6" y="14"/>
                  </a:cubicBezTo>
                  <a:cubicBezTo>
                    <a:pt x="4" y="9"/>
                    <a:pt x="3" y="5"/>
                    <a:pt x="1" y="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6029325" y="5261078"/>
              <a:ext cx="3175" cy="4762"/>
            </a:xfrm>
            <a:custGeom>
              <a:rect b="b" l="l" r="r" t="t"/>
              <a:pathLst>
                <a:path extrusionOk="0" h="14" w="11">
                  <a:moveTo>
                    <a:pt x="0" y="0"/>
                  </a:moveTo>
                  <a:cubicBezTo>
                    <a:pt x="4" y="4"/>
                    <a:pt x="7" y="9"/>
                    <a:pt x="11" y="14"/>
                  </a:cubicBezTo>
                  <a:cubicBezTo>
                    <a:pt x="7" y="9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6026150" y="5253140"/>
              <a:ext cx="1588" cy="4762"/>
            </a:xfrm>
            <a:custGeom>
              <a:rect b="b" l="l" r="r" t="t"/>
              <a:pathLst>
                <a:path extrusionOk="0" h="13" w="8">
                  <a:moveTo>
                    <a:pt x="0" y="0"/>
                  </a:moveTo>
                  <a:cubicBezTo>
                    <a:pt x="2" y="4"/>
                    <a:pt x="5" y="9"/>
                    <a:pt x="8" y="13"/>
                  </a:cubicBezTo>
                  <a:cubicBezTo>
                    <a:pt x="5" y="9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6016625" y="5232503"/>
              <a:ext cx="1588" cy="4762"/>
            </a:xfrm>
            <a:custGeom>
              <a:rect b="b" l="l" r="r" t="t"/>
              <a:pathLst>
                <a:path extrusionOk="0" h="15" w="4">
                  <a:moveTo>
                    <a:pt x="0" y="0"/>
                  </a:moveTo>
                  <a:cubicBezTo>
                    <a:pt x="1" y="5"/>
                    <a:pt x="2" y="10"/>
                    <a:pt x="4" y="15"/>
                  </a:cubicBezTo>
                  <a:cubicBezTo>
                    <a:pt x="2" y="10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5965825" y="5135665"/>
              <a:ext cx="39688" cy="49212"/>
            </a:xfrm>
            <a:custGeom>
              <a:rect b="b" l="l" r="r" t="t"/>
              <a:pathLst>
                <a:path extrusionOk="0" h="155" w="126">
                  <a:moveTo>
                    <a:pt x="126" y="155"/>
                  </a:moveTo>
                  <a:cubicBezTo>
                    <a:pt x="107" y="112"/>
                    <a:pt x="60" y="63"/>
                    <a:pt x="19" y="20"/>
                  </a:cubicBezTo>
                  <a:cubicBezTo>
                    <a:pt x="13" y="13"/>
                    <a:pt x="6" y="7"/>
                    <a:pt x="0" y="0"/>
                  </a:cubicBezTo>
                  <a:cubicBezTo>
                    <a:pt x="6" y="7"/>
                    <a:pt x="13" y="13"/>
                    <a:pt x="19" y="20"/>
                  </a:cubicBezTo>
                  <a:cubicBezTo>
                    <a:pt x="60" y="63"/>
                    <a:pt x="107" y="112"/>
                    <a:pt x="126" y="15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6015037" y="5222978"/>
              <a:ext cx="1588" cy="6350"/>
            </a:xfrm>
            <a:custGeom>
              <a:rect b="b" l="l" r="r" t="t"/>
              <a:pathLst>
                <a:path extrusionOk="0" h="19" w="5">
                  <a:moveTo>
                    <a:pt x="0" y="0"/>
                  </a:moveTo>
                  <a:cubicBezTo>
                    <a:pt x="2" y="6"/>
                    <a:pt x="3" y="12"/>
                    <a:pt x="5" y="19"/>
                  </a:cubicBezTo>
                  <a:cubicBezTo>
                    <a:pt x="3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6022975" y="5246790"/>
              <a:ext cx="1588" cy="4762"/>
            </a:xfrm>
            <a:custGeom>
              <a:rect b="b" l="l" r="r" t="t"/>
              <a:pathLst>
                <a:path extrusionOk="0" h="14" w="6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4" y="9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6013450" y="5215040"/>
              <a:ext cx="1588" cy="7937"/>
            </a:xfrm>
            <a:custGeom>
              <a:rect b="b" l="l" r="r" t="t"/>
              <a:pathLst>
                <a:path extrusionOk="0" h="23" w="4">
                  <a:moveTo>
                    <a:pt x="0" y="0"/>
                  </a:moveTo>
                  <a:cubicBezTo>
                    <a:pt x="1" y="8"/>
                    <a:pt x="3" y="15"/>
                    <a:pt x="4" y="23"/>
                  </a:cubicBezTo>
                  <a:cubicBezTo>
                    <a:pt x="3" y="15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6019800" y="5238853"/>
              <a:ext cx="1588" cy="4762"/>
            </a:xfrm>
            <a:custGeom>
              <a:rect b="b" l="l" r="r" t="t"/>
              <a:pathLst>
                <a:path extrusionOk="0" h="14" w="5">
                  <a:moveTo>
                    <a:pt x="0" y="0"/>
                  </a:moveTo>
                  <a:cubicBezTo>
                    <a:pt x="1" y="4"/>
                    <a:pt x="3" y="9"/>
                    <a:pt x="5" y="14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957887" y="5127728"/>
              <a:ext cx="6350" cy="6350"/>
            </a:xfrm>
            <a:custGeom>
              <a:rect b="b" l="l" r="r" t="t"/>
              <a:pathLst>
                <a:path extrusionOk="0" h="20" w="18">
                  <a:moveTo>
                    <a:pt x="18" y="20"/>
                  </a:moveTo>
                  <a:cubicBezTo>
                    <a:pt x="11" y="13"/>
                    <a:pt x="5" y="7"/>
                    <a:pt x="0" y="0"/>
                  </a:cubicBezTo>
                  <a:lnTo>
                    <a:pt x="9" y="11"/>
                  </a:lnTo>
                  <a:lnTo>
                    <a:pt x="16" y="18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957887" y="5127728"/>
              <a:ext cx="0" cy="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5957887" y="5124553"/>
              <a:ext cx="0" cy="0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5957887" y="5126140"/>
              <a:ext cx="0" cy="0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5957887" y="5103915"/>
              <a:ext cx="19050" cy="22225"/>
            </a:xfrm>
            <a:custGeom>
              <a:rect b="b" l="l" r="r" t="t"/>
              <a:pathLst>
                <a:path extrusionOk="0" h="68" w="62">
                  <a:moveTo>
                    <a:pt x="3" y="60"/>
                  </a:moveTo>
                  <a:cubicBezTo>
                    <a:pt x="7" y="55"/>
                    <a:pt x="15" y="56"/>
                    <a:pt x="20" y="60"/>
                  </a:cubicBezTo>
                  <a:cubicBezTo>
                    <a:pt x="23" y="63"/>
                    <a:pt x="25" y="66"/>
                    <a:pt x="28" y="68"/>
                  </a:cubicBezTo>
                  <a:cubicBezTo>
                    <a:pt x="29" y="67"/>
                    <a:pt x="30" y="66"/>
                    <a:pt x="31" y="65"/>
                  </a:cubicBezTo>
                  <a:cubicBezTo>
                    <a:pt x="40" y="55"/>
                    <a:pt x="48" y="46"/>
                    <a:pt x="52" y="39"/>
                  </a:cubicBezTo>
                  <a:cubicBezTo>
                    <a:pt x="57" y="30"/>
                    <a:pt x="60" y="23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9" y="13"/>
                    <a:pt x="56" y="10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7"/>
                    <a:pt x="48" y="6"/>
                    <a:pt x="46" y="5"/>
                  </a:cubicBezTo>
                  <a:cubicBezTo>
                    <a:pt x="44" y="4"/>
                    <a:pt x="42" y="2"/>
                    <a:pt x="39" y="0"/>
                  </a:cubicBezTo>
                  <a:cubicBezTo>
                    <a:pt x="38" y="10"/>
                    <a:pt x="37" y="16"/>
                    <a:pt x="30" y="27"/>
                  </a:cubicBezTo>
                  <a:cubicBezTo>
                    <a:pt x="28" y="31"/>
                    <a:pt x="19" y="41"/>
                    <a:pt x="13" y="48"/>
                  </a:cubicBezTo>
                  <a:cubicBezTo>
                    <a:pt x="8" y="53"/>
                    <a:pt x="4" y="58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2"/>
                    <a:pt x="1" y="62"/>
                    <a:pt x="0" y="63"/>
                  </a:cubicBezTo>
                  <a:cubicBezTo>
                    <a:pt x="1" y="62"/>
                    <a:pt x="2" y="61"/>
                    <a:pt x="3" y="6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5973762" y="5015015"/>
              <a:ext cx="142875" cy="127000"/>
            </a:xfrm>
            <a:custGeom>
              <a:rect b="b" l="l" r="r" t="t"/>
              <a:pathLst>
                <a:path extrusionOk="0" h="407" w="451">
                  <a:moveTo>
                    <a:pt x="451" y="0"/>
                  </a:moveTo>
                  <a:cubicBezTo>
                    <a:pt x="450" y="6"/>
                    <a:pt x="446" y="11"/>
                    <a:pt x="440" y="12"/>
                  </a:cubicBezTo>
                  <a:cubicBezTo>
                    <a:pt x="434" y="12"/>
                    <a:pt x="428" y="9"/>
                    <a:pt x="427" y="3"/>
                  </a:cubicBezTo>
                  <a:lnTo>
                    <a:pt x="426" y="1"/>
                  </a:lnTo>
                  <a:lnTo>
                    <a:pt x="426" y="11"/>
                  </a:lnTo>
                  <a:cubicBezTo>
                    <a:pt x="426" y="75"/>
                    <a:pt x="425" y="147"/>
                    <a:pt x="394" y="212"/>
                  </a:cubicBezTo>
                  <a:lnTo>
                    <a:pt x="389" y="223"/>
                  </a:lnTo>
                  <a:cubicBezTo>
                    <a:pt x="365" y="271"/>
                    <a:pt x="340" y="322"/>
                    <a:pt x="311" y="350"/>
                  </a:cubicBezTo>
                  <a:cubicBezTo>
                    <a:pt x="291" y="369"/>
                    <a:pt x="257" y="382"/>
                    <a:pt x="226" y="382"/>
                  </a:cubicBezTo>
                  <a:lnTo>
                    <a:pt x="226" y="382"/>
                  </a:lnTo>
                  <a:cubicBezTo>
                    <a:pt x="160" y="382"/>
                    <a:pt x="75" y="338"/>
                    <a:pt x="15" y="272"/>
                  </a:cubicBezTo>
                  <a:cubicBezTo>
                    <a:pt x="13" y="278"/>
                    <a:pt x="12" y="282"/>
                    <a:pt x="11" y="284"/>
                  </a:cubicBezTo>
                  <a:cubicBezTo>
                    <a:pt x="10" y="288"/>
                    <a:pt x="7" y="290"/>
                    <a:pt x="3" y="291"/>
                  </a:cubicBezTo>
                  <a:cubicBezTo>
                    <a:pt x="2" y="292"/>
                    <a:pt x="1" y="292"/>
                    <a:pt x="0" y="292"/>
                  </a:cubicBezTo>
                  <a:cubicBezTo>
                    <a:pt x="3" y="295"/>
                    <a:pt x="6" y="298"/>
                    <a:pt x="9" y="301"/>
                  </a:cubicBezTo>
                  <a:cubicBezTo>
                    <a:pt x="73" y="365"/>
                    <a:pt x="158" y="407"/>
                    <a:pt x="226" y="407"/>
                  </a:cubicBezTo>
                  <a:lnTo>
                    <a:pt x="227" y="407"/>
                  </a:lnTo>
                  <a:cubicBezTo>
                    <a:pt x="264" y="407"/>
                    <a:pt x="304" y="391"/>
                    <a:pt x="329" y="368"/>
                  </a:cubicBezTo>
                  <a:cubicBezTo>
                    <a:pt x="329" y="367"/>
                    <a:pt x="329" y="367"/>
                    <a:pt x="330" y="367"/>
                  </a:cubicBezTo>
                  <a:cubicBezTo>
                    <a:pt x="348" y="345"/>
                    <a:pt x="359" y="322"/>
                    <a:pt x="356" y="292"/>
                  </a:cubicBezTo>
                  <a:cubicBezTo>
                    <a:pt x="355" y="290"/>
                    <a:pt x="356" y="287"/>
                    <a:pt x="357" y="285"/>
                  </a:cubicBezTo>
                  <a:lnTo>
                    <a:pt x="360" y="280"/>
                  </a:lnTo>
                  <a:cubicBezTo>
                    <a:pt x="362" y="276"/>
                    <a:pt x="366" y="274"/>
                    <a:pt x="370" y="274"/>
                  </a:cubicBezTo>
                  <a:lnTo>
                    <a:pt x="370" y="274"/>
                  </a:lnTo>
                  <a:cubicBezTo>
                    <a:pt x="375" y="274"/>
                    <a:pt x="379" y="276"/>
                    <a:pt x="381" y="280"/>
                  </a:cubicBezTo>
                  <a:cubicBezTo>
                    <a:pt x="383" y="282"/>
                    <a:pt x="383" y="285"/>
                    <a:pt x="384" y="287"/>
                  </a:cubicBezTo>
                  <a:cubicBezTo>
                    <a:pt x="385" y="286"/>
                    <a:pt x="385" y="286"/>
                    <a:pt x="385" y="285"/>
                  </a:cubicBezTo>
                  <a:cubicBezTo>
                    <a:pt x="389" y="278"/>
                    <a:pt x="392" y="272"/>
                    <a:pt x="396" y="265"/>
                  </a:cubicBezTo>
                  <a:cubicBezTo>
                    <a:pt x="401" y="254"/>
                    <a:pt x="406" y="244"/>
                    <a:pt x="411" y="233"/>
                  </a:cubicBezTo>
                  <a:lnTo>
                    <a:pt x="412" y="232"/>
                  </a:lnTo>
                  <a:lnTo>
                    <a:pt x="416" y="223"/>
                  </a:lnTo>
                  <a:cubicBezTo>
                    <a:pt x="448" y="158"/>
                    <a:pt x="450" y="86"/>
                    <a:pt x="451" y="25"/>
                  </a:cubicBezTo>
                  <a:cubicBezTo>
                    <a:pt x="451" y="20"/>
                    <a:pt x="451" y="16"/>
                    <a:pt x="451" y="11"/>
                  </a:cubicBezTo>
                  <a:lnTo>
                    <a:pt x="451" y="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5976937" y="5049940"/>
              <a:ext cx="1588" cy="1587"/>
            </a:xfrm>
            <a:custGeom>
              <a:rect b="b" l="l" r="r" t="t"/>
              <a:pathLst>
                <a:path extrusionOk="0" h="5" w="7">
                  <a:moveTo>
                    <a:pt x="1" y="3"/>
                  </a:moveTo>
                  <a:cubicBezTo>
                    <a:pt x="1" y="4"/>
                    <a:pt x="0" y="4"/>
                    <a:pt x="0" y="5"/>
                  </a:cubicBezTo>
                  <a:cubicBezTo>
                    <a:pt x="2" y="3"/>
                    <a:pt x="4" y="1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5991225" y="5051528"/>
              <a:ext cx="1588" cy="1587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cubicBezTo>
                    <a:pt x="2" y="2"/>
                    <a:pt x="3" y="4"/>
                    <a:pt x="5" y="5"/>
                  </a:cubicBezTo>
                  <a:cubicBezTo>
                    <a:pt x="3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5978525" y="5049940"/>
              <a:ext cx="3175" cy="0"/>
            </a:xfrm>
            <a:custGeom>
              <a:rect b="b" l="l" r="r" t="t"/>
              <a:pathLst>
                <a:path extrusionOk="0" h="3"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5994400" y="5056290"/>
              <a:ext cx="0" cy="1587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5992812" y="5054703"/>
              <a:ext cx="1588" cy="1587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cubicBezTo>
                    <a:pt x="1" y="2"/>
                    <a:pt x="2" y="3"/>
                    <a:pt x="4" y="5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5970587" y="5067403"/>
              <a:ext cx="1588" cy="4762"/>
            </a:xfrm>
            <a:custGeom>
              <a:rect b="b" l="l" r="r" t="t"/>
              <a:pathLst>
                <a:path extrusionOk="0" h="16" w="2">
                  <a:moveTo>
                    <a:pt x="2" y="16"/>
                  </a:moveTo>
                  <a:cubicBezTo>
                    <a:pt x="1" y="10"/>
                    <a:pt x="0" y="5"/>
                    <a:pt x="0" y="0"/>
                  </a:cubicBezTo>
                  <a:cubicBezTo>
                    <a:pt x="0" y="5"/>
                    <a:pt x="1" y="10"/>
                    <a:pt x="2" y="1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5972175" y="5056290"/>
              <a:ext cx="1588" cy="4762"/>
            </a:xfrm>
            <a:custGeom>
              <a:rect b="b" l="l" r="r" t="t"/>
              <a:pathLst>
                <a:path extrusionOk="0" h="14" w="5">
                  <a:moveTo>
                    <a:pt x="0" y="14"/>
                  </a:moveTo>
                  <a:cubicBezTo>
                    <a:pt x="1" y="9"/>
                    <a:pt x="3" y="4"/>
                    <a:pt x="5" y="0"/>
                  </a:cubicBezTo>
                  <a:cubicBezTo>
                    <a:pt x="3" y="4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5981700" y="5048353"/>
              <a:ext cx="3175" cy="1587"/>
            </a:xfrm>
            <a:custGeom>
              <a:rect b="b" l="l" r="r" t="t"/>
              <a:pathLst>
                <a:path extrusionOk="0" h="1" w="7">
                  <a:moveTo>
                    <a:pt x="0" y="0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5970587" y="5061053"/>
              <a:ext cx="1588" cy="4762"/>
            </a:xfrm>
            <a:custGeom>
              <a:rect b="b" l="l" r="r" t="t"/>
              <a:pathLst>
                <a:path extrusionOk="0" h="15" w="1">
                  <a:moveTo>
                    <a:pt x="0" y="15"/>
                  </a:moveTo>
                  <a:cubicBezTo>
                    <a:pt x="0" y="10"/>
                    <a:pt x="0" y="5"/>
                    <a:pt x="1" y="0"/>
                  </a:cubicBezTo>
                  <a:cubicBezTo>
                    <a:pt x="0" y="5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5980112" y="5094390"/>
              <a:ext cx="0" cy="1587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5978525" y="5089628"/>
              <a:ext cx="1588" cy="1587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3"/>
                    <a:pt x="2" y="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5973762" y="5053115"/>
              <a:ext cx="1588" cy="3175"/>
            </a:xfrm>
            <a:custGeom>
              <a:rect b="b" l="l" r="r" t="t"/>
              <a:pathLst>
                <a:path extrusionOk="0" h="11" w="9">
                  <a:moveTo>
                    <a:pt x="0" y="11"/>
                  </a:moveTo>
                  <a:cubicBezTo>
                    <a:pt x="3" y="7"/>
                    <a:pt x="5" y="3"/>
                    <a:pt x="9" y="0"/>
                  </a:cubicBezTo>
                  <a:cubicBezTo>
                    <a:pt x="6" y="3"/>
                    <a:pt x="3" y="7"/>
                    <a:pt x="0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5984875" y="5049940"/>
              <a:ext cx="3175" cy="0"/>
            </a:xfrm>
            <a:custGeom>
              <a:rect b="b" l="l" r="r" t="t"/>
              <a:pathLst>
                <a:path extrusionOk="0" h="3" w="7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988050" y="5049940"/>
              <a:ext cx="1588" cy="1587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cubicBezTo>
                    <a:pt x="2" y="1"/>
                    <a:pt x="3" y="2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5997575" y="5065815"/>
              <a:ext cx="1588" cy="7937"/>
            </a:xfrm>
            <a:custGeom>
              <a:rect b="b" l="l" r="r" t="t"/>
              <a:pathLst>
                <a:path extrusionOk="0" h="26" w="5">
                  <a:moveTo>
                    <a:pt x="0" y="0"/>
                  </a:moveTo>
                  <a:cubicBezTo>
                    <a:pt x="2" y="8"/>
                    <a:pt x="4" y="16"/>
                    <a:pt x="5" y="26"/>
                  </a:cubicBezTo>
                  <a:cubicBezTo>
                    <a:pt x="4" y="16"/>
                    <a:pt x="2" y="8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5980112" y="5091215"/>
              <a:ext cx="0" cy="1587"/>
            </a:xfrm>
            <a:custGeom>
              <a:rect b="b" l="l" r="r" t="t"/>
              <a:pathLst>
                <a:path extrusionOk="0" h="5" w="1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5994400" y="5059465"/>
              <a:ext cx="3175" cy="6350"/>
            </a:xfrm>
            <a:custGeom>
              <a:rect b="b" l="l" r="r" t="t"/>
              <a:pathLst>
                <a:path extrusionOk="0" h="20" w="8">
                  <a:moveTo>
                    <a:pt x="0" y="0"/>
                  </a:moveTo>
                  <a:cubicBezTo>
                    <a:pt x="3" y="6"/>
                    <a:pt x="6" y="13"/>
                    <a:pt x="8" y="20"/>
                  </a:cubicBezTo>
                  <a:cubicBezTo>
                    <a:pt x="6" y="13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6019800" y="5013428"/>
              <a:ext cx="11113" cy="4762"/>
            </a:xfrm>
            <a:custGeom>
              <a:rect b="b" l="l" r="r" t="t"/>
              <a:pathLst>
                <a:path extrusionOk="0" h="14" w="34">
                  <a:moveTo>
                    <a:pt x="34" y="0"/>
                  </a:moveTo>
                  <a:cubicBezTo>
                    <a:pt x="21" y="4"/>
                    <a:pt x="10" y="8"/>
                    <a:pt x="0" y="14"/>
                  </a:cubicBezTo>
                  <a:cubicBezTo>
                    <a:pt x="9" y="9"/>
                    <a:pt x="21" y="5"/>
                    <a:pt x="3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5927725" y="4900715"/>
              <a:ext cx="188912" cy="206374"/>
            </a:xfrm>
            <a:custGeom>
              <a:rect b="b" l="l" r="r" t="t"/>
              <a:pathLst>
                <a:path extrusionOk="0" h="652" w="603">
                  <a:moveTo>
                    <a:pt x="331" y="25"/>
                  </a:moveTo>
                  <a:cubicBezTo>
                    <a:pt x="359" y="26"/>
                    <a:pt x="380" y="37"/>
                    <a:pt x="396" y="46"/>
                  </a:cubicBezTo>
                  <a:lnTo>
                    <a:pt x="404" y="51"/>
                  </a:lnTo>
                  <a:cubicBezTo>
                    <a:pt x="424" y="61"/>
                    <a:pt x="441" y="70"/>
                    <a:pt x="457" y="78"/>
                  </a:cubicBezTo>
                  <a:cubicBezTo>
                    <a:pt x="534" y="116"/>
                    <a:pt x="560" y="129"/>
                    <a:pt x="570" y="201"/>
                  </a:cubicBezTo>
                  <a:cubicBezTo>
                    <a:pt x="571" y="206"/>
                    <a:pt x="571" y="211"/>
                    <a:pt x="572" y="216"/>
                  </a:cubicBezTo>
                  <a:cubicBezTo>
                    <a:pt x="571" y="214"/>
                    <a:pt x="569" y="212"/>
                    <a:pt x="567" y="210"/>
                  </a:cubicBezTo>
                  <a:cubicBezTo>
                    <a:pt x="542" y="187"/>
                    <a:pt x="508" y="216"/>
                    <a:pt x="472" y="248"/>
                  </a:cubicBezTo>
                  <a:cubicBezTo>
                    <a:pt x="451" y="267"/>
                    <a:pt x="427" y="288"/>
                    <a:pt x="402" y="302"/>
                  </a:cubicBezTo>
                  <a:cubicBezTo>
                    <a:pt x="377" y="317"/>
                    <a:pt x="354" y="323"/>
                    <a:pt x="332" y="329"/>
                  </a:cubicBezTo>
                  <a:cubicBezTo>
                    <a:pt x="310" y="335"/>
                    <a:pt x="289" y="340"/>
                    <a:pt x="271" y="356"/>
                  </a:cubicBezTo>
                  <a:cubicBezTo>
                    <a:pt x="242" y="379"/>
                    <a:pt x="243" y="400"/>
                    <a:pt x="243" y="432"/>
                  </a:cubicBezTo>
                  <a:lnTo>
                    <a:pt x="243" y="437"/>
                  </a:lnTo>
                  <a:cubicBezTo>
                    <a:pt x="244" y="453"/>
                    <a:pt x="244" y="471"/>
                    <a:pt x="240" y="496"/>
                  </a:cubicBezTo>
                  <a:cubicBezTo>
                    <a:pt x="226" y="465"/>
                    <a:pt x="208" y="453"/>
                    <a:pt x="196" y="448"/>
                  </a:cubicBezTo>
                  <a:cubicBezTo>
                    <a:pt x="177" y="441"/>
                    <a:pt x="156" y="446"/>
                    <a:pt x="140" y="460"/>
                  </a:cubicBezTo>
                  <a:cubicBezTo>
                    <a:pt x="117" y="479"/>
                    <a:pt x="108" y="514"/>
                    <a:pt x="117" y="549"/>
                  </a:cubicBezTo>
                  <a:cubicBezTo>
                    <a:pt x="120" y="566"/>
                    <a:pt x="129" y="587"/>
                    <a:pt x="142" y="611"/>
                  </a:cubicBezTo>
                  <a:cubicBezTo>
                    <a:pt x="142" y="612"/>
                    <a:pt x="142" y="615"/>
                    <a:pt x="141" y="618"/>
                  </a:cubicBezTo>
                  <a:cubicBezTo>
                    <a:pt x="58" y="542"/>
                    <a:pt x="29" y="284"/>
                    <a:pt x="81" y="188"/>
                  </a:cubicBezTo>
                  <a:cubicBezTo>
                    <a:pt x="122" y="123"/>
                    <a:pt x="245" y="25"/>
                    <a:pt x="328" y="25"/>
                  </a:cubicBezTo>
                  <a:lnTo>
                    <a:pt x="331" y="25"/>
                  </a:lnTo>
                  <a:close/>
                  <a:moveTo>
                    <a:pt x="149" y="652"/>
                  </a:moveTo>
                  <a:cubicBezTo>
                    <a:pt x="149" y="652"/>
                    <a:pt x="149" y="652"/>
                    <a:pt x="149" y="652"/>
                  </a:cubicBezTo>
                  <a:cubicBezTo>
                    <a:pt x="150" y="652"/>
                    <a:pt x="151" y="652"/>
                    <a:pt x="152" y="651"/>
                  </a:cubicBezTo>
                  <a:cubicBezTo>
                    <a:pt x="156" y="650"/>
                    <a:pt x="159" y="648"/>
                    <a:pt x="160" y="644"/>
                  </a:cubicBezTo>
                  <a:cubicBezTo>
                    <a:pt x="161" y="642"/>
                    <a:pt x="162" y="638"/>
                    <a:pt x="164" y="632"/>
                  </a:cubicBezTo>
                  <a:cubicBezTo>
                    <a:pt x="165" y="628"/>
                    <a:pt x="166" y="624"/>
                    <a:pt x="166" y="619"/>
                  </a:cubicBezTo>
                  <a:cubicBezTo>
                    <a:pt x="167" y="618"/>
                    <a:pt x="167" y="617"/>
                    <a:pt x="167" y="615"/>
                  </a:cubicBezTo>
                  <a:cubicBezTo>
                    <a:pt x="167" y="614"/>
                    <a:pt x="167" y="613"/>
                    <a:pt x="167" y="611"/>
                  </a:cubicBezTo>
                  <a:cubicBezTo>
                    <a:pt x="167" y="610"/>
                    <a:pt x="167" y="608"/>
                    <a:pt x="166" y="606"/>
                  </a:cubicBezTo>
                  <a:cubicBezTo>
                    <a:pt x="166" y="606"/>
                    <a:pt x="166" y="606"/>
                    <a:pt x="166" y="606"/>
                  </a:cubicBezTo>
                  <a:cubicBezTo>
                    <a:pt x="166" y="604"/>
                    <a:pt x="165" y="602"/>
                    <a:pt x="164" y="601"/>
                  </a:cubicBezTo>
                  <a:cubicBezTo>
                    <a:pt x="152" y="578"/>
                    <a:pt x="144" y="558"/>
                    <a:pt x="141" y="544"/>
                  </a:cubicBezTo>
                  <a:cubicBezTo>
                    <a:pt x="140" y="538"/>
                    <a:pt x="139" y="533"/>
                    <a:pt x="139" y="528"/>
                  </a:cubicBezTo>
                  <a:cubicBezTo>
                    <a:pt x="139" y="527"/>
                    <a:pt x="139" y="526"/>
                    <a:pt x="139" y="525"/>
                  </a:cubicBezTo>
                  <a:cubicBezTo>
                    <a:pt x="139" y="520"/>
                    <a:pt x="139" y="515"/>
                    <a:pt x="140" y="510"/>
                  </a:cubicBezTo>
                  <a:cubicBezTo>
                    <a:pt x="140" y="510"/>
                    <a:pt x="140" y="509"/>
                    <a:pt x="140" y="508"/>
                  </a:cubicBezTo>
                  <a:cubicBezTo>
                    <a:pt x="141" y="503"/>
                    <a:pt x="143" y="498"/>
                    <a:pt x="145" y="494"/>
                  </a:cubicBezTo>
                  <a:cubicBezTo>
                    <a:pt x="145" y="493"/>
                    <a:pt x="145" y="493"/>
                    <a:pt x="145" y="492"/>
                  </a:cubicBezTo>
                  <a:cubicBezTo>
                    <a:pt x="148" y="488"/>
                    <a:pt x="151" y="484"/>
                    <a:pt x="154" y="481"/>
                  </a:cubicBezTo>
                  <a:cubicBezTo>
                    <a:pt x="154" y="480"/>
                    <a:pt x="154" y="480"/>
                    <a:pt x="155" y="480"/>
                  </a:cubicBezTo>
                  <a:cubicBezTo>
                    <a:pt x="155" y="479"/>
                    <a:pt x="156" y="479"/>
                    <a:pt x="156" y="478"/>
                  </a:cubicBezTo>
                  <a:cubicBezTo>
                    <a:pt x="158" y="477"/>
                    <a:pt x="160" y="476"/>
                    <a:pt x="162" y="475"/>
                  </a:cubicBezTo>
                  <a:cubicBezTo>
                    <a:pt x="162" y="474"/>
                    <a:pt x="163" y="474"/>
                    <a:pt x="163" y="474"/>
                  </a:cubicBezTo>
                  <a:cubicBezTo>
                    <a:pt x="166" y="472"/>
                    <a:pt x="169" y="471"/>
                    <a:pt x="172" y="471"/>
                  </a:cubicBezTo>
                  <a:cubicBezTo>
                    <a:pt x="173" y="471"/>
                    <a:pt x="174" y="471"/>
                    <a:pt x="174" y="470"/>
                  </a:cubicBezTo>
                  <a:cubicBezTo>
                    <a:pt x="177" y="470"/>
                    <a:pt x="179" y="470"/>
                    <a:pt x="181" y="471"/>
                  </a:cubicBezTo>
                  <a:cubicBezTo>
                    <a:pt x="182" y="471"/>
                    <a:pt x="183" y="471"/>
                    <a:pt x="184" y="471"/>
                  </a:cubicBezTo>
                  <a:cubicBezTo>
                    <a:pt x="185" y="472"/>
                    <a:pt x="186" y="472"/>
                    <a:pt x="187" y="472"/>
                  </a:cubicBezTo>
                  <a:cubicBezTo>
                    <a:pt x="188" y="472"/>
                    <a:pt x="189" y="473"/>
                    <a:pt x="191" y="474"/>
                  </a:cubicBezTo>
                  <a:cubicBezTo>
                    <a:pt x="191" y="474"/>
                    <a:pt x="192" y="475"/>
                    <a:pt x="193" y="475"/>
                  </a:cubicBezTo>
                  <a:cubicBezTo>
                    <a:pt x="195" y="476"/>
                    <a:pt x="196" y="477"/>
                    <a:pt x="198" y="479"/>
                  </a:cubicBezTo>
                  <a:cubicBezTo>
                    <a:pt x="199" y="479"/>
                    <a:pt x="199" y="480"/>
                    <a:pt x="200" y="480"/>
                  </a:cubicBezTo>
                  <a:cubicBezTo>
                    <a:pt x="202" y="482"/>
                    <a:pt x="203" y="484"/>
                    <a:pt x="205" y="485"/>
                  </a:cubicBezTo>
                  <a:cubicBezTo>
                    <a:pt x="205" y="486"/>
                    <a:pt x="205" y="486"/>
                    <a:pt x="206" y="487"/>
                  </a:cubicBezTo>
                  <a:cubicBezTo>
                    <a:pt x="207" y="488"/>
                    <a:pt x="208" y="490"/>
                    <a:pt x="210" y="492"/>
                  </a:cubicBezTo>
                  <a:cubicBezTo>
                    <a:pt x="210" y="493"/>
                    <a:pt x="211" y="494"/>
                    <a:pt x="211" y="495"/>
                  </a:cubicBezTo>
                  <a:cubicBezTo>
                    <a:pt x="212" y="496"/>
                    <a:pt x="213" y="498"/>
                    <a:pt x="214" y="499"/>
                  </a:cubicBezTo>
                  <a:cubicBezTo>
                    <a:pt x="214" y="500"/>
                    <a:pt x="214" y="500"/>
                    <a:pt x="214" y="501"/>
                  </a:cubicBezTo>
                  <a:cubicBezTo>
                    <a:pt x="217" y="507"/>
                    <a:pt x="220" y="514"/>
                    <a:pt x="222" y="521"/>
                  </a:cubicBezTo>
                  <a:cubicBezTo>
                    <a:pt x="223" y="522"/>
                    <a:pt x="223" y="522"/>
                    <a:pt x="223" y="523"/>
                  </a:cubicBezTo>
                  <a:cubicBezTo>
                    <a:pt x="225" y="531"/>
                    <a:pt x="227" y="539"/>
                    <a:pt x="228" y="549"/>
                  </a:cubicBezTo>
                  <a:cubicBezTo>
                    <a:pt x="229" y="555"/>
                    <a:pt x="234" y="559"/>
                    <a:pt x="240" y="559"/>
                  </a:cubicBezTo>
                  <a:cubicBezTo>
                    <a:pt x="245" y="560"/>
                    <a:pt x="251" y="556"/>
                    <a:pt x="252" y="550"/>
                  </a:cubicBezTo>
                  <a:cubicBezTo>
                    <a:pt x="269" y="492"/>
                    <a:pt x="269" y="464"/>
                    <a:pt x="268" y="436"/>
                  </a:cubicBezTo>
                  <a:lnTo>
                    <a:pt x="268" y="429"/>
                  </a:lnTo>
                  <a:cubicBezTo>
                    <a:pt x="268" y="402"/>
                    <a:pt x="268" y="391"/>
                    <a:pt x="287" y="375"/>
                  </a:cubicBezTo>
                  <a:cubicBezTo>
                    <a:pt x="289" y="373"/>
                    <a:pt x="291" y="372"/>
                    <a:pt x="293" y="370"/>
                  </a:cubicBezTo>
                  <a:cubicBezTo>
                    <a:pt x="303" y="364"/>
                    <a:pt x="314" y="360"/>
                    <a:pt x="327" y="356"/>
                  </a:cubicBezTo>
                  <a:cubicBezTo>
                    <a:pt x="331" y="355"/>
                    <a:pt x="335" y="354"/>
                    <a:pt x="339" y="353"/>
                  </a:cubicBezTo>
                  <a:cubicBezTo>
                    <a:pt x="361" y="347"/>
                    <a:pt x="387" y="340"/>
                    <a:pt x="414" y="324"/>
                  </a:cubicBezTo>
                  <a:cubicBezTo>
                    <a:pt x="442" y="308"/>
                    <a:pt x="467" y="286"/>
                    <a:pt x="489" y="266"/>
                  </a:cubicBezTo>
                  <a:cubicBezTo>
                    <a:pt x="513" y="245"/>
                    <a:pt x="541" y="220"/>
                    <a:pt x="550" y="229"/>
                  </a:cubicBezTo>
                  <a:cubicBezTo>
                    <a:pt x="557" y="235"/>
                    <a:pt x="558" y="253"/>
                    <a:pt x="558" y="271"/>
                  </a:cubicBezTo>
                  <a:cubicBezTo>
                    <a:pt x="558" y="288"/>
                    <a:pt x="559" y="306"/>
                    <a:pt x="564" y="324"/>
                  </a:cubicBezTo>
                  <a:lnTo>
                    <a:pt x="575" y="361"/>
                  </a:lnTo>
                  <a:lnTo>
                    <a:pt x="576" y="363"/>
                  </a:lnTo>
                  <a:cubicBezTo>
                    <a:pt x="577" y="369"/>
                    <a:pt x="583" y="372"/>
                    <a:pt x="589" y="372"/>
                  </a:cubicBezTo>
                  <a:cubicBezTo>
                    <a:pt x="595" y="371"/>
                    <a:pt x="599" y="366"/>
                    <a:pt x="600" y="360"/>
                  </a:cubicBezTo>
                  <a:lnTo>
                    <a:pt x="600" y="360"/>
                  </a:lnTo>
                  <a:cubicBezTo>
                    <a:pt x="600" y="359"/>
                    <a:pt x="600" y="357"/>
                    <a:pt x="600" y="356"/>
                  </a:cubicBezTo>
                  <a:cubicBezTo>
                    <a:pt x="603" y="301"/>
                    <a:pt x="601" y="243"/>
                    <a:pt x="595" y="198"/>
                  </a:cubicBezTo>
                  <a:cubicBezTo>
                    <a:pt x="592" y="176"/>
                    <a:pt x="587" y="159"/>
                    <a:pt x="580" y="144"/>
                  </a:cubicBezTo>
                  <a:cubicBezTo>
                    <a:pt x="576" y="135"/>
                    <a:pt x="571" y="127"/>
                    <a:pt x="566" y="120"/>
                  </a:cubicBezTo>
                  <a:cubicBezTo>
                    <a:pt x="561" y="114"/>
                    <a:pt x="556" y="109"/>
                    <a:pt x="551" y="104"/>
                  </a:cubicBezTo>
                  <a:cubicBezTo>
                    <a:pt x="545" y="99"/>
                    <a:pt x="538" y="94"/>
                    <a:pt x="531" y="89"/>
                  </a:cubicBezTo>
                  <a:cubicBezTo>
                    <a:pt x="514" y="78"/>
                    <a:pt x="493" y="68"/>
                    <a:pt x="468" y="55"/>
                  </a:cubicBezTo>
                  <a:cubicBezTo>
                    <a:pt x="452" y="48"/>
                    <a:pt x="435" y="39"/>
                    <a:pt x="416" y="29"/>
                  </a:cubicBezTo>
                  <a:lnTo>
                    <a:pt x="408" y="25"/>
                  </a:lnTo>
                  <a:cubicBezTo>
                    <a:pt x="390" y="15"/>
                    <a:pt x="366" y="1"/>
                    <a:pt x="332" y="0"/>
                  </a:cubicBezTo>
                  <a:cubicBezTo>
                    <a:pt x="320" y="0"/>
                    <a:pt x="308" y="1"/>
                    <a:pt x="295" y="3"/>
                  </a:cubicBezTo>
                  <a:cubicBezTo>
                    <a:pt x="287" y="5"/>
                    <a:pt x="278" y="8"/>
                    <a:pt x="270" y="11"/>
                  </a:cubicBezTo>
                  <a:cubicBezTo>
                    <a:pt x="187" y="39"/>
                    <a:pt x="95" y="118"/>
                    <a:pt x="60" y="175"/>
                  </a:cubicBezTo>
                  <a:cubicBezTo>
                    <a:pt x="60" y="176"/>
                    <a:pt x="60" y="176"/>
                    <a:pt x="59" y="176"/>
                  </a:cubicBezTo>
                  <a:cubicBezTo>
                    <a:pt x="0" y="284"/>
                    <a:pt x="36" y="571"/>
                    <a:pt x="135" y="645"/>
                  </a:cubicBezTo>
                  <a:cubicBezTo>
                    <a:pt x="138" y="647"/>
                    <a:pt x="140" y="649"/>
                    <a:pt x="142" y="650"/>
                  </a:cubicBezTo>
                  <a:cubicBezTo>
                    <a:pt x="144" y="651"/>
                    <a:pt x="146" y="652"/>
                    <a:pt x="149" y="652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6072187" y="5257903"/>
              <a:ext cx="1588" cy="1587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cubicBezTo>
                    <a:pt x="4" y="2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3" y="3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6042025" y="5273778"/>
              <a:ext cx="1588" cy="0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5957887" y="5100740"/>
              <a:ext cx="155575" cy="173037"/>
            </a:xfrm>
            <a:custGeom>
              <a:rect b="b" l="l" r="r" t="t"/>
              <a:pathLst>
                <a:path extrusionOk="0" h="550" w="498">
                  <a:moveTo>
                    <a:pt x="344" y="133"/>
                  </a:moveTo>
                  <a:cubicBezTo>
                    <a:pt x="335" y="142"/>
                    <a:pt x="325" y="151"/>
                    <a:pt x="314" y="161"/>
                  </a:cubicBezTo>
                  <a:lnTo>
                    <a:pt x="309" y="164"/>
                  </a:lnTo>
                  <a:lnTo>
                    <a:pt x="294" y="163"/>
                  </a:lnTo>
                  <a:cubicBezTo>
                    <a:pt x="168" y="152"/>
                    <a:pt x="96" y="145"/>
                    <a:pt x="30" y="79"/>
                  </a:cubicBezTo>
                  <a:cubicBezTo>
                    <a:pt x="27" y="77"/>
                    <a:pt x="25" y="74"/>
                    <a:pt x="22" y="71"/>
                  </a:cubicBezTo>
                  <a:cubicBezTo>
                    <a:pt x="17" y="67"/>
                    <a:pt x="9" y="66"/>
                    <a:pt x="5" y="71"/>
                  </a:cubicBezTo>
                  <a:cubicBezTo>
                    <a:pt x="4" y="72"/>
                    <a:pt x="3" y="73"/>
                    <a:pt x="2" y="74"/>
                  </a:cubicBezTo>
                  <a:cubicBezTo>
                    <a:pt x="2" y="74"/>
                    <a:pt x="2" y="75"/>
                    <a:pt x="1" y="76"/>
                  </a:cubicBezTo>
                  <a:cubicBezTo>
                    <a:pt x="1" y="76"/>
                    <a:pt x="1" y="77"/>
                    <a:pt x="1" y="78"/>
                  </a:cubicBezTo>
                  <a:cubicBezTo>
                    <a:pt x="1" y="79"/>
                    <a:pt x="1" y="79"/>
                    <a:pt x="0" y="80"/>
                  </a:cubicBezTo>
                  <a:cubicBezTo>
                    <a:pt x="0" y="81"/>
                    <a:pt x="1" y="82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2" y="86"/>
                    <a:pt x="3" y="87"/>
                    <a:pt x="4" y="88"/>
                  </a:cubicBezTo>
                  <a:cubicBezTo>
                    <a:pt x="9" y="95"/>
                    <a:pt x="15" y="101"/>
                    <a:pt x="22" y="108"/>
                  </a:cubicBezTo>
                  <a:cubicBezTo>
                    <a:pt x="23" y="110"/>
                    <a:pt x="25" y="111"/>
                    <a:pt x="26" y="113"/>
                  </a:cubicBezTo>
                  <a:cubicBezTo>
                    <a:pt x="32" y="120"/>
                    <a:pt x="39" y="126"/>
                    <a:pt x="45" y="133"/>
                  </a:cubicBezTo>
                  <a:cubicBezTo>
                    <a:pt x="86" y="176"/>
                    <a:pt x="133" y="225"/>
                    <a:pt x="152" y="268"/>
                  </a:cubicBezTo>
                  <a:cubicBezTo>
                    <a:pt x="165" y="299"/>
                    <a:pt x="172" y="331"/>
                    <a:pt x="179" y="364"/>
                  </a:cubicBezTo>
                  <a:cubicBezTo>
                    <a:pt x="180" y="372"/>
                    <a:pt x="182" y="379"/>
                    <a:pt x="183" y="387"/>
                  </a:cubicBezTo>
                  <a:cubicBezTo>
                    <a:pt x="184" y="388"/>
                    <a:pt x="184" y="390"/>
                    <a:pt x="184" y="391"/>
                  </a:cubicBezTo>
                  <a:cubicBezTo>
                    <a:pt x="186" y="397"/>
                    <a:pt x="187" y="403"/>
                    <a:pt x="189" y="410"/>
                  </a:cubicBezTo>
                  <a:cubicBezTo>
                    <a:pt x="189" y="412"/>
                    <a:pt x="190" y="414"/>
                    <a:pt x="191" y="417"/>
                  </a:cubicBezTo>
                  <a:cubicBezTo>
                    <a:pt x="192" y="422"/>
                    <a:pt x="193" y="427"/>
                    <a:pt x="195" y="432"/>
                  </a:cubicBezTo>
                  <a:cubicBezTo>
                    <a:pt x="196" y="435"/>
                    <a:pt x="197" y="438"/>
                    <a:pt x="198" y="441"/>
                  </a:cubicBezTo>
                  <a:cubicBezTo>
                    <a:pt x="199" y="445"/>
                    <a:pt x="201" y="450"/>
                    <a:pt x="203" y="455"/>
                  </a:cubicBezTo>
                  <a:cubicBezTo>
                    <a:pt x="204" y="458"/>
                    <a:pt x="205" y="461"/>
                    <a:pt x="207" y="464"/>
                  </a:cubicBezTo>
                  <a:cubicBezTo>
                    <a:pt x="209" y="468"/>
                    <a:pt x="211" y="473"/>
                    <a:pt x="213" y="478"/>
                  </a:cubicBezTo>
                  <a:cubicBezTo>
                    <a:pt x="214" y="481"/>
                    <a:pt x="216" y="484"/>
                    <a:pt x="218" y="487"/>
                  </a:cubicBezTo>
                  <a:cubicBezTo>
                    <a:pt x="220" y="491"/>
                    <a:pt x="223" y="496"/>
                    <a:pt x="226" y="500"/>
                  </a:cubicBezTo>
                  <a:cubicBezTo>
                    <a:pt x="228" y="503"/>
                    <a:pt x="229" y="506"/>
                    <a:pt x="231" y="509"/>
                  </a:cubicBezTo>
                  <a:cubicBezTo>
                    <a:pt x="235" y="513"/>
                    <a:pt x="238" y="518"/>
                    <a:pt x="242" y="523"/>
                  </a:cubicBezTo>
                  <a:cubicBezTo>
                    <a:pt x="244" y="525"/>
                    <a:pt x="246" y="528"/>
                    <a:pt x="248" y="530"/>
                  </a:cubicBezTo>
                  <a:cubicBezTo>
                    <a:pt x="254" y="537"/>
                    <a:pt x="260" y="543"/>
                    <a:pt x="266" y="549"/>
                  </a:cubicBezTo>
                  <a:cubicBezTo>
                    <a:pt x="267" y="550"/>
                    <a:pt x="267" y="550"/>
                    <a:pt x="267" y="550"/>
                  </a:cubicBezTo>
                  <a:cubicBezTo>
                    <a:pt x="264" y="548"/>
                    <a:pt x="262" y="544"/>
                    <a:pt x="262" y="539"/>
                  </a:cubicBezTo>
                  <a:lnTo>
                    <a:pt x="265" y="512"/>
                  </a:lnTo>
                  <a:cubicBezTo>
                    <a:pt x="225" y="464"/>
                    <a:pt x="214" y="413"/>
                    <a:pt x="203" y="359"/>
                  </a:cubicBezTo>
                  <a:cubicBezTo>
                    <a:pt x="196" y="326"/>
                    <a:pt x="189" y="292"/>
                    <a:pt x="175" y="258"/>
                  </a:cubicBezTo>
                  <a:cubicBezTo>
                    <a:pt x="173" y="254"/>
                    <a:pt x="171" y="250"/>
                    <a:pt x="169" y="246"/>
                  </a:cubicBezTo>
                  <a:lnTo>
                    <a:pt x="134" y="233"/>
                  </a:lnTo>
                  <a:cubicBezTo>
                    <a:pt x="128" y="231"/>
                    <a:pt x="125" y="223"/>
                    <a:pt x="127" y="217"/>
                  </a:cubicBezTo>
                  <a:cubicBezTo>
                    <a:pt x="130" y="211"/>
                    <a:pt x="137" y="207"/>
                    <a:pt x="144" y="210"/>
                  </a:cubicBezTo>
                  <a:lnTo>
                    <a:pt x="147" y="211"/>
                  </a:lnTo>
                  <a:cubicBezTo>
                    <a:pt x="133" y="192"/>
                    <a:pt x="117" y="174"/>
                    <a:pt x="101" y="155"/>
                  </a:cubicBezTo>
                  <a:cubicBezTo>
                    <a:pt x="152" y="175"/>
                    <a:pt x="213" y="181"/>
                    <a:pt x="292" y="188"/>
                  </a:cubicBezTo>
                  <a:lnTo>
                    <a:pt x="295" y="188"/>
                  </a:lnTo>
                  <a:lnTo>
                    <a:pt x="296" y="186"/>
                  </a:lnTo>
                  <a:lnTo>
                    <a:pt x="298" y="178"/>
                  </a:lnTo>
                  <a:cubicBezTo>
                    <a:pt x="298" y="178"/>
                    <a:pt x="298" y="178"/>
                    <a:pt x="298" y="178"/>
                  </a:cubicBezTo>
                  <a:lnTo>
                    <a:pt x="300" y="173"/>
                  </a:lnTo>
                  <a:cubicBezTo>
                    <a:pt x="301" y="170"/>
                    <a:pt x="303" y="168"/>
                    <a:pt x="306" y="166"/>
                  </a:cubicBezTo>
                  <a:lnTo>
                    <a:pt x="316" y="160"/>
                  </a:lnTo>
                  <a:cubicBezTo>
                    <a:pt x="319" y="159"/>
                    <a:pt x="322" y="158"/>
                    <a:pt x="326" y="159"/>
                  </a:cubicBezTo>
                  <a:cubicBezTo>
                    <a:pt x="329" y="160"/>
                    <a:pt x="332" y="162"/>
                    <a:pt x="333" y="166"/>
                  </a:cubicBezTo>
                  <a:lnTo>
                    <a:pt x="337" y="174"/>
                  </a:lnTo>
                  <a:cubicBezTo>
                    <a:pt x="346" y="166"/>
                    <a:pt x="354" y="158"/>
                    <a:pt x="361" y="151"/>
                  </a:cubicBezTo>
                  <a:cubicBezTo>
                    <a:pt x="392" y="123"/>
                    <a:pt x="421" y="96"/>
                    <a:pt x="432" y="60"/>
                  </a:cubicBezTo>
                  <a:cubicBezTo>
                    <a:pt x="434" y="69"/>
                    <a:pt x="436" y="79"/>
                    <a:pt x="438" y="88"/>
                  </a:cubicBezTo>
                  <a:cubicBezTo>
                    <a:pt x="438" y="87"/>
                    <a:pt x="439" y="87"/>
                    <a:pt x="439" y="86"/>
                  </a:cubicBezTo>
                  <a:cubicBezTo>
                    <a:pt x="442" y="80"/>
                    <a:pt x="449" y="77"/>
                    <a:pt x="456" y="80"/>
                  </a:cubicBezTo>
                  <a:cubicBezTo>
                    <a:pt x="462" y="83"/>
                    <a:pt x="465" y="90"/>
                    <a:pt x="462" y="96"/>
                  </a:cubicBezTo>
                  <a:cubicBezTo>
                    <a:pt x="458" y="105"/>
                    <a:pt x="451" y="117"/>
                    <a:pt x="443" y="130"/>
                  </a:cubicBezTo>
                  <a:cubicBezTo>
                    <a:pt x="449" y="242"/>
                    <a:pt x="411" y="378"/>
                    <a:pt x="370" y="457"/>
                  </a:cubicBezTo>
                  <a:cubicBezTo>
                    <a:pt x="370" y="460"/>
                    <a:pt x="371" y="463"/>
                    <a:pt x="371" y="466"/>
                  </a:cubicBezTo>
                  <a:lnTo>
                    <a:pt x="374" y="494"/>
                  </a:lnTo>
                  <a:cubicBezTo>
                    <a:pt x="374" y="496"/>
                    <a:pt x="374" y="499"/>
                    <a:pt x="373" y="501"/>
                  </a:cubicBezTo>
                  <a:cubicBezTo>
                    <a:pt x="381" y="489"/>
                    <a:pt x="389" y="475"/>
                    <a:pt x="397" y="459"/>
                  </a:cubicBezTo>
                  <a:cubicBezTo>
                    <a:pt x="451" y="350"/>
                    <a:pt x="498" y="147"/>
                    <a:pt x="445" y="25"/>
                  </a:cubicBezTo>
                  <a:cubicBezTo>
                    <a:pt x="443" y="21"/>
                    <a:pt x="441" y="17"/>
                    <a:pt x="439" y="13"/>
                  </a:cubicBezTo>
                  <a:cubicBezTo>
                    <a:pt x="438" y="11"/>
                    <a:pt x="438" y="8"/>
                    <a:pt x="436" y="6"/>
                  </a:cubicBezTo>
                  <a:cubicBezTo>
                    <a:pt x="434" y="2"/>
                    <a:pt x="430" y="0"/>
                    <a:pt x="425" y="0"/>
                  </a:cubicBezTo>
                  <a:lnTo>
                    <a:pt x="425" y="0"/>
                  </a:lnTo>
                  <a:cubicBezTo>
                    <a:pt x="421" y="0"/>
                    <a:pt x="417" y="2"/>
                    <a:pt x="415" y="6"/>
                  </a:cubicBezTo>
                  <a:lnTo>
                    <a:pt x="412" y="11"/>
                  </a:lnTo>
                  <a:cubicBezTo>
                    <a:pt x="411" y="13"/>
                    <a:pt x="410" y="16"/>
                    <a:pt x="411" y="18"/>
                  </a:cubicBezTo>
                  <a:cubicBezTo>
                    <a:pt x="414" y="48"/>
                    <a:pt x="403" y="71"/>
                    <a:pt x="385" y="93"/>
                  </a:cubicBezTo>
                  <a:cubicBezTo>
                    <a:pt x="373" y="106"/>
                    <a:pt x="360" y="119"/>
                    <a:pt x="344" y="13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6067425" y="5124553"/>
              <a:ext cx="36513" cy="55562"/>
            </a:xfrm>
            <a:custGeom>
              <a:rect b="b" l="l" r="r" t="t"/>
              <a:pathLst>
                <a:path extrusionOk="0" h="177" w="115">
                  <a:moveTo>
                    <a:pt x="18" y="170"/>
                  </a:moveTo>
                  <a:cubicBezTo>
                    <a:pt x="30" y="151"/>
                    <a:pt x="45" y="128"/>
                    <a:pt x="59" y="106"/>
                  </a:cubicBezTo>
                  <a:cubicBezTo>
                    <a:pt x="71" y="87"/>
                    <a:pt x="83" y="69"/>
                    <a:pt x="93" y="53"/>
                  </a:cubicBezTo>
                  <a:cubicBezTo>
                    <a:pt x="101" y="40"/>
                    <a:pt x="108" y="28"/>
                    <a:pt x="112" y="19"/>
                  </a:cubicBezTo>
                  <a:cubicBezTo>
                    <a:pt x="115" y="13"/>
                    <a:pt x="112" y="6"/>
                    <a:pt x="106" y="3"/>
                  </a:cubicBezTo>
                  <a:cubicBezTo>
                    <a:pt x="99" y="0"/>
                    <a:pt x="92" y="3"/>
                    <a:pt x="89" y="9"/>
                  </a:cubicBezTo>
                  <a:cubicBezTo>
                    <a:pt x="89" y="10"/>
                    <a:pt x="88" y="10"/>
                    <a:pt x="88" y="11"/>
                  </a:cubicBezTo>
                  <a:cubicBezTo>
                    <a:pt x="79" y="29"/>
                    <a:pt x="59" y="61"/>
                    <a:pt x="39" y="92"/>
                  </a:cubicBezTo>
                  <a:cubicBezTo>
                    <a:pt x="28" y="108"/>
                    <a:pt x="18" y="124"/>
                    <a:pt x="9" y="138"/>
                  </a:cubicBezTo>
                  <a:lnTo>
                    <a:pt x="0" y="121"/>
                  </a:lnTo>
                  <a:lnTo>
                    <a:pt x="9" y="139"/>
                  </a:lnTo>
                  <a:cubicBezTo>
                    <a:pt x="10" y="142"/>
                    <a:pt x="11" y="144"/>
                    <a:pt x="10" y="147"/>
                  </a:cubicBezTo>
                  <a:cubicBezTo>
                    <a:pt x="9" y="159"/>
                    <a:pt x="8" y="168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2" y="177"/>
                    <a:pt x="16" y="174"/>
                    <a:pt x="18" y="17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5995987" y="5165828"/>
              <a:ext cx="52388" cy="25400"/>
            </a:xfrm>
            <a:custGeom>
              <a:rect b="b" l="l" r="r" t="t"/>
              <a:pathLst>
                <a:path extrusionOk="0" h="81" w="164">
                  <a:moveTo>
                    <a:pt x="22" y="4"/>
                  </a:moveTo>
                  <a:lnTo>
                    <a:pt x="19" y="3"/>
                  </a:ln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4"/>
                    <a:pt x="9" y="26"/>
                  </a:cubicBezTo>
                  <a:lnTo>
                    <a:pt x="44" y="39"/>
                  </a:lnTo>
                  <a:lnTo>
                    <a:pt x="150" y="81"/>
                  </a:lnTo>
                  <a:cubicBezTo>
                    <a:pt x="152" y="81"/>
                    <a:pt x="153" y="81"/>
                    <a:pt x="155" y="81"/>
                  </a:cubicBezTo>
                  <a:cubicBezTo>
                    <a:pt x="157" y="81"/>
                    <a:pt x="158" y="81"/>
                    <a:pt x="160" y="80"/>
                  </a:cubicBezTo>
                  <a:cubicBezTo>
                    <a:pt x="161" y="80"/>
                    <a:pt x="162" y="79"/>
                    <a:pt x="163" y="78"/>
                  </a:cubicBezTo>
                  <a:cubicBezTo>
                    <a:pt x="163" y="78"/>
                    <a:pt x="164" y="77"/>
                    <a:pt x="164" y="77"/>
                  </a:cubicBezTo>
                  <a:cubicBezTo>
                    <a:pt x="163" y="76"/>
                    <a:pt x="161" y="65"/>
                    <a:pt x="153" y="40"/>
                  </a:cubicBezTo>
                  <a:cubicBezTo>
                    <a:pt x="153" y="37"/>
                    <a:pt x="153" y="35"/>
                    <a:pt x="154" y="32"/>
                  </a:cubicBezTo>
                  <a:lnTo>
                    <a:pt x="147" y="53"/>
                  </a:lnTo>
                  <a:lnTo>
                    <a:pt x="22" y="4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6049962" y="5156303"/>
              <a:ext cx="1588" cy="3175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6038850" y="5149953"/>
              <a:ext cx="36513" cy="123825"/>
            </a:xfrm>
            <a:custGeom>
              <a:rect b="b" l="l" r="r" t="t"/>
              <a:pathLst>
                <a:path extrusionOk="0" h="395" w="112">
                  <a:moveTo>
                    <a:pt x="26" y="115"/>
                  </a:moveTo>
                  <a:cubicBezTo>
                    <a:pt x="29" y="109"/>
                    <a:pt x="36" y="106"/>
                    <a:pt x="42" y="108"/>
                  </a:cubicBezTo>
                  <a:cubicBezTo>
                    <a:pt x="45" y="109"/>
                    <a:pt x="47" y="109"/>
                    <a:pt x="48" y="110"/>
                  </a:cubicBezTo>
                  <a:cubicBezTo>
                    <a:pt x="47" y="104"/>
                    <a:pt x="45" y="96"/>
                    <a:pt x="42" y="85"/>
                  </a:cubicBezTo>
                  <a:lnTo>
                    <a:pt x="58" y="36"/>
                  </a:lnTo>
                  <a:lnTo>
                    <a:pt x="73" y="66"/>
                  </a:lnTo>
                  <a:cubicBezTo>
                    <a:pt x="70" y="88"/>
                    <a:pt x="69" y="100"/>
                    <a:pt x="68" y="108"/>
                  </a:cubicBezTo>
                  <a:cubicBezTo>
                    <a:pt x="69" y="107"/>
                    <a:pt x="69" y="106"/>
                    <a:pt x="69" y="106"/>
                  </a:cubicBezTo>
                  <a:cubicBezTo>
                    <a:pt x="73" y="100"/>
                    <a:pt x="81" y="98"/>
                    <a:pt x="87" y="102"/>
                  </a:cubicBezTo>
                  <a:cubicBezTo>
                    <a:pt x="92" y="105"/>
                    <a:pt x="94" y="113"/>
                    <a:pt x="91" y="119"/>
                  </a:cubicBezTo>
                  <a:cubicBezTo>
                    <a:pt x="85" y="128"/>
                    <a:pt x="78" y="133"/>
                    <a:pt x="69" y="135"/>
                  </a:cubicBezTo>
                  <a:cubicBezTo>
                    <a:pt x="72" y="162"/>
                    <a:pt x="74" y="188"/>
                    <a:pt x="76" y="214"/>
                  </a:cubicBezTo>
                  <a:cubicBezTo>
                    <a:pt x="78" y="248"/>
                    <a:pt x="80" y="280"/>
                    <a:pt x="84" y="311"/>
                  </a:cubicBezTo>
                  <a:lnTo>
                    <a:pt x="86" y="330"/>
                  </a:lnTo>
                  <a:lnTo>
                    <a:pt x="28" y="361"/>
                  </a:lnTo>
                  <a:lnTo>
                    <a:pt x="31" y="330"/>
                  </a:lnTo>
                  <a:cubicBezTo>
                    <a:pt x="37" y="267"/>
                    <a:pt x="44" y="202"/>
                    <a:pt x="51" y="136"/>
                  </a:cubicBezTo>
                  <a:cubicBezTo>
                    <a:pt x="45" y="135"/>
                    <a:pt x="40" y="134"/>
                    <a:pt x="33" y="131"/>
                  </a:cubicBezTo>
                  <a:cubicBezTo>
                    <a:pt x="27" y="129"/>
                    <a:pt x="24" y="122"/>
                    <a:pt x="26" y="115"/>
                  </a:cubicBezTo>
                  <a:close/>
                  <a:moveTo>
                    <a:pt x="111" y="343"/>
                  </a:moveTo>
                  <a:cubicBezTo>
                    <a:pt x="111" y="343"/>
                    <a:pt x="111" y="343"/>
                    <a:pt x="111" y="343"/>
                  </a:cubicBezTo>
                  <a:cubicBezTo>
                    <a:pt x="112" y="341"/>
                    <a:pt x="112" y="338"/>
                    <a:pt x="112" y="336"/>
                  </a:cubicBezTo>
                  <a:lnTo>
                    <a:pt x="109" y="308"/>
                  </a:lnTo>
                  <a:cubicBezTo>
                    <a:pt x="109" y="305"/>
                    <a:pt x="108" y="302"/>
                    <a:pt x="108" y="299"/>
                  </a:cubicBezTo>
                  <a:cubicBezTo>
                    <a:pt x="105" y="271"/>
                    <a:pt x="103" y="242"/>
                    <a:pt x="100" y="212"/>
                  </a:cubicBezTo>
                  <a:cubicBezTo>
                    <a:pt x="98" y="180"/>
                    <a:pt x="96" y="148"/>
                    <a:pt x="92" y="117"/>
                  </a:cubicBezTo>
                  <a:cubicBezTo>
                    <a:pt x="92" y="115"/>
                    <a:pt x="93" y="108"/>
                    <a:pt x="95" y="95"/>
                  </a:cubicBezTo>
                  <a:cubicBezTo>
                    <a:pt x="96" y="87"/>
                    <a:pt x="97" y="78"/>
                    <a:pt x="98" y="66"/>
                  </a:cubicBezTo>
                  <a:cubicBezTo>
                    <a:pt x="99" y="63"/>
                    <a:pt x="98" y="61"/>
                    <a:pt x="97" y="58"/>
                  </a:cubicBezTo>
                  <a:lnTo>
                    <a:pt x="88" y="40"/>
                  </a:lnTo>
                  <a:lnTo>
                    <a:pt x="75" y="16"/>
                  </a:lnTo>
                  <a:lnTo>
                    <a:pt x="71" y="8"/>
                  </a:lnTo>
                  <a:cubicBezTo>
                    <a:pt x="70" y="4"/>
                    <a:pt x="67" y="2"/>
                    <a:pt x="64" y="1"/>
                  </a:cubicBezTo>
                  <a:cubicBezTo>
                    <a:pt x="60" y="0"/>
                    <a:pt x="57" y="1"/>
                    <a:pt x="54" y="2"/>
                  </a:cubicBezTo>
                  <a:lnTo>
                    <a:pt x="44" y="8"/>
                  </a:lnTo>
                  <a:cubicBezTo>
                    <a:pt x="41" y="10"/>
                    <a:pt x="39" y="12"/>
                    <a:pt x="38" y="15"/>
                  </a:cubicBezTo>
                  <a:lnTo>
                    <a:pt x="36" y="20"/>
                  </a:lnTo>
                  <a:lnTo>
                    <a:pt x="34" y="28"/>
                  </a:lnTo>
                  <a:lnTo>
                    <a:pt x="33" y="30"/>
                  </a:lnTo>
                  <a:lnTo>
                    <a:pt x="17" y="81"/>
                  </a:lnTo>
                  <a:cubicBezTo>
                    <a:pt x="17" y="81"/>
                    <a:pt x="17" y="81"/>
                    <a:pt x="17" y="81"/>
                  </a:cubicBezTo>
                  <a:cubicBezTo>
                    <a:pt x="16" y="84"/>
                    <a:pt x="16" y="86"/>
                    <a:pt x="16" y="89"/>
                  </a:cubicBezTo>
                  <a:cubicBezTo>
                    <a:pt x="24" y="114"/>
                    <a:pt x="26" y="125"/>
                    <a:pt x="27" y="126"/>
                  </a:cubicBezTo>
                  <a:cubicBezTo>
                    <a:pt x="27" y="126"/>
                    <a:pt x="26" y="127"/>
                    <a:pt x="26" y="127"/>
                  </a:cubicBezTo>
                  <a:cubicBezTo>
                    <a:pt x="20" y="195"/>
                    <a:pt x="13" y="262"/>
                    <a:pt x="6" y="328"/>
                  </a:cubicBezTo>
                  <a:lnTo>
                    <a:pt x="3" y="354"/>
                  </a:lnTo>
                  <a:lnTo>
                    <a:pt x="0" y="381"/>
                  </a:lnTo>
                  <a:cubicBezTo>
                    <a:pt x="0" y="386"/>
                    <a:pt x="2" y="390"/>
                    <a:pt x="5" y="392"/>
                  </a:cubicBezTo>
                  <a:cubicBezTo>
                    <a:pt x="6" y="392"/>
                    <a:pt x="6" y="393"/>
                    <a:pt x="6" y="393"/>
                  </a:cubicBezTo>
                  <a:cubicBezTo>
                    <a:pt x="6" y="393"/>
                    <a:pt x="6" y="393"/>
                    <a:pt x="6" y="393"/>
                  </a:cubicBezTo>
                  <a:cubicBezTo>
                    <a:pt x="8" y="394"/>
                    <a:pt x="11" y="395"/>
                    <a:pt x="13" y="395"/>
                  </a:cubicBezTo>
                  <a:cubicBezTo>
                    <a:pt x="15" y="395"/>
                    <a:pt x="17" y="394"/>
                    <a:pt x="18" y="393"/>
                  </a:cubicBezTo>
                  <a:cubicBezTo>
                    <a:pt x="18" y="393"/>
                    <a:pt x="19" y="393"/>
                    <a:pt x="19" y="393"/>
                  </a:cubicBezTo>
                  <a:lnTo>
                    <a:pt x="106" y="348"/>
                  </a:lnTo>
                  <a:cubicBezTo>
                    <a:pt x="108" y="347"/>
                    <a:pt x="110" y="345"/>
                    <a:pt x="111" y="34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6046787" y="5181703"/>
              <a:ext cx="22225" cy="11112"/>
            </a:xfrm>
            <a:custGeom>
              <a:rect b="b" l="l" r="r" t="t"/>
              <a:pathLst>
                <a:path extrusionOk="0" h="39" w="70">
                  <a:moveTo>
                    <a:pt x="9" y="33"/>
                  </a:moveTo>
                  <a:cubicBezTo>
                    <a:pt x="16" y="36"/>
                    <a:pt x="21" y="37"/>
                    <a:pt x="27" y="38"/>
                  </a:cubicBezTo>
                  <a:cubicBezTo>
                    <a:pt x="29" y="38"/>
                    <a:pt x="32" y="39"/>
                    <a:pt x="35" y="39"/>
                  </a:cubicBezTo>
                  <a:cubicBezTo>
                    <a:pt x="38" y="39"/>
                    <a:pt x="42" y="38"/>
                    <a:pt x="45" y="37"/>
                  </a:cubicBezTo>
                  <a:cubicBezTo>
                    <a:pt x="54" y="35"/>
                    <a:pt x="61" y="30"/>
                    <a:pt x="67" y="21"/>
                  </a:cubicBezTo>
                  <a:cubicBezTo>
                    <a:pt x="70" y="15"/>
                    <a:pt x="68" y="7"/>
                    <a:pt x="63" y="4"/>
                  </a:cubicBezTo>
                  <a:cubicBezTo>
                    <a:pt x="57" y="0"/>
                    <a:pt x="49" y="2"/>
                    <a:pt x="45" y="8"/>
                  </a:cubicBezTo>
                  <a:cubicBezTo>
                    <a:pt x="45" y="8"/>
                    <a:pt x="45" y="9"/>
                    <a:pt x="44" y="10"/>
                  </a:cubicBezTo>
                  <a:cubicBezTo>
                    <a:pt x="42" y="13"/>
                    <a:pt x="37" y="16"/>
                    <a:pt x="24" y="12"/>
                  </a:cubicBezTo>
                  <a:cubicBezTo>
                    <a:pt x="23" y="11"/>
                    <a:pt x="21" y="11"/>
                    <a:pt x="18" y="10"/>
                  </a:cubicBezTo>
                  <a:cubicBezTo>
                    <a:pt x="12" y="8"/>
                    <a:pt x="5" y="11"/>
                    <a:pt x="2" y="17"/>
                  </a:cubicBezTo>
                  <a:cubicBezTo>
                    <a:pt x="0" y="24"/>
                    <a:pt x="3" y="31"/>
                    <a:pt x="9" y="3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6013450" y="4689578"/>
              <a:ext cx="280988" cy="182561"/>
            </a:xfrm>
            <a:custGeom>
              <a:rect b="b" l="l" r="r" t="t"/>
              <a:pathLst>
                <a:path extrusionOk="0" h="578" w="891">
                  <a:moveTo>
                    <a:pt x="866" y="22"/>
                  </a:moveTo>
                  <a:lnTo>
                    <a:pt x="866" y="59"/>
                  </a:lnTo>
                  <a:lnTo>
                    <a:pt x="25" y="544"/>
                  </a:lnTo>
                  <a:lnTo>
                    <a:pt x="25" y="507"/>
                  </a:lnTo>
                  <a:lnTo>
                    <a:pt x="866" y="22"/>
                  </a:lnTo>
                  <a:close/>
                  <a:moveTo>
                    <a:pt x="19" y="511"/>
                  </a:moveTo>
                  <a:cubicBezTo>
                    <a:pt x="17" y="512"/>
                    <a:pt x="15" y="513"/>
                    <a:pt x="13" y="513"/>
                  </a:cubicBezTo>
                  <a:cubicBezTo>
                    <a:pt x="11" y="513"/>
                    <a:pt x="9" y="512"/>
                    <a:pt x="7" y="511"/>
                  </a:cubicBezTo>
                  <a:lnTo>
                    <a:pt x="0" y="507"/>
                  </a:lnTo>
                  <a:lnTo>
                    <a:pt x="0" y="507"/>
                  </a:lnTo>
                  <a:lnTo>
                    <a:pt x="0" y="544"/>
                  </a:lnTo>
                  <a:lnTo>
                    <a:pt x="0" y="566"/>
                  </a:lnTo>
                  <a:cubicBezTo>
                    <a:pt x="0" y="570"/>
                    <a:pt x="3" y="574"/>
                    <a:pt x="7" y="576"/>
                  </a:cubicBezTo>
                  <a:cubicBezTo>
                    <a:pt x="9" y="578"/>
                    <a:pt x="11" y="578"/>
                    <a:pt x="13" y="578"/>
                  </a:cubicBezTo>
                  <a:cubicBezTo>
                    <a:pt x="15" y="578"/>
                    <a:pt x="17" y="578"/>
                    <a:pt x="19" y="576"/>
                  </a:cubicBezTo>
                  <a:lnTo>
                    <a:pt x="20" y="576"/>
                  </a:lnTo>
                  <a:lnTo>
                    <a:pt x="833" y="107"/>
                  </a:lnTo>
                  <a:lnTo>
                    <a:pt x="858" y="92"/>
                  </a:lnTo>
                  <a:lnTo>
                    <a:pt x="885" y="77"/>
                  </a:lnTo>
                  <a:cubicBezTo>
                    <a:pt x="889" y="74"/>
                    <a:pt x="891" y="70"/>
                    <a:pt x="891" y="66"/>
                  </a:cubicBezTo>
                  <a:lnTo>
                    <a:pt x="891" y="0"/>
                  </a:lnTo>
                  <a:cubicBezTo>
                    <a:pt x="891" y="5"/>
                    <a:pt x="889" y="9"/>
                    <a:pt x="885" y="11"/>
                  </a:cubicBezTo>
                  <a:lnTo>
                    <a:pt x="19" y="51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5997575" y="4676878"/>
              <a:ext cx="296862" cy="174625"/>
            </a:xfrm>
            <a:custGeom>
              <a:rect b="b" l="l" r="r" t="t"/>
              <a:pathLst>
                <a:path extrusionOk="0" h="557" w="945">
                  <a:moveTo>
                    <a:pt x="67" y="530"/>
                  </a:moveTo>
                  <a:lnTo>
                    <a:pt x="37" y="513"/>
                  </a:lnTo>
                  <a:lnTo>
                    <a:pt x="878" y="27"/>
                  </a:lnTo>
                  <a:lnTo>
                    <a:pt x="908" y="44"/>
                  </a:lnTo>
                  <a:lnTo>
                    <a:pt x="67" y="530"/>
                  </a:lnTo>
                  <a:close/>
                  <a:moveTo>
                    <a:pt x="939" y="34"/>
                  </a:moveTo>
                  <a:lnTo>
                    <a:pt x="884" y="2"/>
                  </a:lnTo>
                  <a:cubicBezTo>
                    <a:pt x="880" y="0"/>
                    <a:pt x="876" y="0"/>
                    <a:pt x="872" y="2"/>
                  </a:cubicBezTo>
                  <a:lnTo>
                    <a:pt x="6" y="502"/>
                  </a:lnTo>
                  <a:cubicBezTo>
                    <a:pt x="2" y="504"/>
                    <a:pt x="0" y="508"/>
                    <a:pt x="0" y="513"/>
                  </a:cubicBezTo>
                  <a:cubicBezTo>
                    <a:pt x="0" y="517"/>
                    <a:pt x="2" y="521"/>
                    <a:pt x="6" y="524"/>
                  </a:cubicBezTo>
                  <a:lnTo>
                    <a:pt x="25" y="534"/>
                  </a:lnTo>
                  <a:lnTo>
                    <a:pt x="37" y="541"/>
                  </a:lnTo>
                  <a:lnTo>
                    <a:pt x="54" y="551"/>
                  </a:lnTo>
                  <a:lnTo>
                    <a:pt x="61" y="555"/>
                  </a:lnTo>
                  <a:cubicBezTo>
                    <a:pt x="63" y="556"/>
                    <a:pt x="65" y="557"/>
                    <a:pt x="67" y="557"/>
                  </a:cubicBezTo>
                  <a:cubicBezTo>
                    <a:pt x="69" y="557"/>
                    <a:pt x="71" y="556"/>
                    <a:pt x="73" y="555"/>
                  </a:cubicBezTo>
                  <a:lnTo>
                    <a:pt x="939" y="55"/>
                  </a:lnTo>
                  <a:cubicBezTo>
                    <a:pt x="943" y="53"/>
                    <a:pt x="945" y="49"/>
                    <a:pt x="945" y="44"/>
                  </a:cubicBezTo>
                  <a:cubicBezTo>
                    <a:pt x="945" y="40"/>
                    <a:pt x="943" y="36"/>
                    <a:pt x="939" y="3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8" name="Google Shape;1718;p17"/>
          <p:cNvGrpSpPr/>
          <p:nvPr/>
        </p:nvGrpSpPr>
        <p:grpSpPr>
          <a:xfrm>
            <a:off x="6343356" y="4362589"/>
            <a:ext cx="225000" cy="506611"/>
            <a:chOff x="5973762" y="5753203"/>
            <a:chExt cx="246063" cy="554037"/>
          </a:xfrm>
        </p:grpSpPr>
        <p:sp>
          <p:nvSpPr>
            <p:cNvPr id="1719" name="Google Shape;1719;p17"/>
            <p:cNvSpPr/>
            <p:nvPr/>
          </p:nvSpPr>
          <p:spPr>
            <a:xfrm>
              <a:off x="5978525" y="5875440"/>
              <a:ext cx="0" cy="1587"/>
            </a:xfrm>
            <a:custGeom>
              <a:rect b="b" l="l" r="r" t="t"/>
              <a:pathLst>
                <a:path extrusionOk="0" h="8" w="4">
                  <a:moveTo>
                    <a:pt x="0" y="8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5973762" y="5888140"/>
              <a:ext cx="1588" cy="3175"/>
            </a:xfrm>
            <a:custGeom>
              <a:rect b="b" l="l" r="r" t="t"/>
              <a:pathLst>
                <a:path extrusionOk="0" h="8" w="1">
                  <a:moveTo>
                    <a:pt x="0" y="8"/>
                  </a:moveTo>
                  <a:cubicBezTo>
                    <a:pt x="0" y="5"/>
                    <a:pt x="1" y="3"/>
                    <a:pt x="1" y="0"/>
                  </a:cubicBezTo>
                  <a:cubicBezTo>
                    <a:pt x="1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5980112" y="5753203"/>
              <a:ext cx="228600" cy="119062"/>
            </a:xfrm>
            <a:custGeom>
              <a:rect b="b" l="l" r="r" t="t"/>
              <a:pathLst>
                <a:path extrusionOk="0" h="383" w="725">
                  <a:moveTo>
                    <a:pt x="7" y="376"/>
                  </a:moveTo>
                  <a:cubicBezTo>
                    <a:pt x="10" y="375"/>
                    <a:pt x="14" y="376"/>
                    <a:pt x="17" y="377"/>
                  </a:cubicBezTo>
                  <a:lnTo>
                    <a:pt x="27" y="383"/>
                  </a:lnTo>
                  <a:cubicBezTo>
                    <a:pt x="39" y="362"/>
                    <a:pt x="56" y="343"/>
                    <a:pt x="74" y="332"/>
                  </a:cubicBezTo>
                  <a:lnTo>
                    <a:pt x="585" y="37"/>
                  </a:lnTo>
                  <a:lnTo>
                    <a:pt x="589" y="35"/>
                  </a:lnTo>
                  <a:cubicBezTo>
                    <a:pt x="596" y="31"/>
                    <a:pt x="605" y="28"/>
                    <a:pt x="612" y="28"/>
                  </a:cubicBezTo>
                  <a:cubicBezTo>
                    <a:pt x="615" y="28"/>
                    <a:pt x="617" y="29"/>
                    <a:pt x="619" y="30"/>
                  </a:cubicBezTo>
                  <a:lnTo>
                    <a:pt x="677" y="63"/>
                  </a:lnTo>
                  <a:cubicBezTo>
                    <a:pt x="673" y="65"/>
                    <a:pt x="670" y="67"/>
                    <a:pt x="666" y="69"/>
                  </a:cubicBezTo>
                  <a:cubicBezTo>
                    <a:pt x="687" y="57"/>
                    <a:pt x="708" y="55"/>
                    <a:pt x="725" y="62"/>
                  </a:cubicBezTo>
                  <a:cubicBezTo>
                    <a:pt x="725" y="62"/>
                    <a:pt x="724" y="62"/>
                    <a:pt x="724" y="62"/>
                  </a:cubicBezTo>
                  <a:lnTo>
                    <a:pt x="631" y="8"/>
                  </a:lnTo>
                  <a:cubicBezTo>
                    <a:pt x="630" y="7"/>
                    <a:pt x="630" y="7"/>
                    <a:pt x="629" y="7"/>
                  </a:cubicBezTo>
                  <a:cubicBezTo>
                    <a:pt x="613" y="0"/>
                    <a:pt x="592" y="5"/>
                    <a:pt x="577" y="13"/>
                  </a:cubicBezTo>
                  <a:lnTo>
                    <a:pt x="62" y="310"/>
                  </a:lnTo>
                  <a:cubicBezTo>
                    <a:pt x="37" y="325"/>
                    <a:pt x="15" y="352"/>
                    <a:pt x="0" y="381"/>
                  </a:cubicBezTo>
                  <a:cubicBezTo>
                    <a:pt x="2" y="379"/>
                    <a:pt x="4" y="377"/>
                    <a:pt x="7" y="37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975350" y="5881790"/>
              <a:ext cx="1588" cy="1587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cubicBezTo>
                    <a:pt x="1" y="5"/>
                    <a:pt x="2" y="3"/>
                    <a:pt x="2" y="0"/>
                  </a:cubicBezTo>
                  <a:cubicBezTo>
                    <a:pt x="2" y="3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6011862" y="5873853"/>
              <a:ext cx="9525" cy="12700"/>
            </a:xfrm>
            <a:custGeom>
              <a:rect b="b" l="l" r="r" t="t"/>
              <a:pathLst>
                <a:path extrusionOk="0" h="40" w="30">
                  <a:moveTo>
                    <a:pt x="0" y="40"/>
                  </a:moveTo>
                  <a:lnTo>
                    <a:pt x="0" y="40"/>
                  </a:lnTo>
                  <a:cubicBezTo>
                    <a:pt x="9" y="25"/>
                    <a:pt x="19" y="11"/>
                    <a:pt x="30" y="0"/>
                  </a:cubicBezTo>
                  <a:cubicBezTo>
                    <a:pt x="19" y="11"/>
                    <a:pt x="8" y="25"/>
                    <a:pt x="0" y="4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6011862" y="6159603"/>
              <a:ext cx="207963" cy="147637"/>
            </a:xfrm>
            <a:custGeom>
              <a:rect b="b" l="l" r="r" t="t"/>
              <a:pathLst>
                <a:path extrusionOk="0" h="469" w="660">
                  <a:moveTo>
                    <a:pt x="654" y="10"/>
                  </a:moveTo>
                  <a:lnTo>
                    <a:pt x="634" y="22"/>
                  </a:lnTo>
                  <a:cubicBezTo>
                    <a:pt x="631" y="67"/>
                    <a:pt x="601" y="120"/>
                    <a:pt x="566" y="141"/>
                  </a:cubicBezTo>
                  <a:lnTo>
                    <a:pt x="55" y="437"/>
                  </a:lnTo>
                  <a:cubicBezTo>
                    <a:pt x="40" y="445"/>
                    <a:pt x="26" y="447"/>
                    <a:pt x="16" y="441"/>
                  </a:cubicBezTo>
                  <a:cubicBezTo>
                    <a:pt x="14" y="440"/>
                    <a:pt x="13" y="438"/>
                    <a:pt x="11" y="436"/>
                  </a:cubicBezTo>
                  <a:cubicBezTo>
                    <a:pt x="12" y="437"/>
                    <a:pt x="12" y="438"/>
                    <a:pt x="13" y="439"/>
                  </a:cubicBezTo>
                  <a:cubicBezTo>
                    <a:pt x="18" y="443"/>
                    <a:pt x="19" y="451"/>
                    <a:pt x="15" y="456"/>
                  </a:cubicBezTo>
                  <a:cubicBezTo>
                    <a:pt x="13" y="459"/>
                    <a:pt x="9" y="461"/>
                    <a:pt x="5" y="461"/>
                  </a:cubicBezTo>
                  <a:cubicBezTo>
                    <a:pt x="3" y="461"/>
                    <a:pt x="2" y="460"/>
                    <a:pt x="0" y="460"/>
                  </a:cubicBezTo>
                  <a:cubicBezTo>
                    <a:pt x="1" y="461"/>
                    <a:pt x="2" y="462"/>
                    <a:pt x="4" y="463"/>
                  </a:cubicBezTo>
                  <a:cubicBezTo>
                    <a:pt x="11" y="467"/>
                    <a:pt x="20" y="469"/>
                    <a:pt x="29" y="469"/>
                  </a:cubicBezTo>
                  <a:cubicBezTo>
                    <a:pt x="41" y="469"/>
                    <a:pt x="54" y="466"/>
                    <a:pt x="67" y="458"/>
                  </a:cubicBezTo>
                  <a:lnTo>
                    <a:pt x="578" y="163"/>
                  </a:lnTo>
                  <a:cubicBezTo>
                    <a:pt x="623" y="137"/>
                    <a:pt x="660" y="70"/>
                    <a:pt x="660" y="14"/>
                  </a:cubicBezTo>
                  <a:lnTo>
                    <a:pt x="660" y="0"/>
                  </a:lnTo>
                  <a:cubicBezTo>
                    <a:pt x="660" y="4"/>
                    <a:pt x="658" y="8"/>
                    <a:pt x="654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6189662" y="5769078"/>
              <a:ext cx="30163" cy="23812"/>
            </a:xfrm>
            <a:custGeom>
              <a:rect b="b" l="l" r="r" t="t"/>
              <a:pathLst>
                <a:path extrusionOk="0" h="76" w="95">
                  <a:moveTo>
                    <a:pt x="0" y="15"/>
                  </a:moveTo>
                  <a:cubicBezTo>
                    <a:pt x="23" y="2"/>
                    <a:pt x="46" y="0"/>
                    <a:pt x="64" y="10"/>
                  </a:cubicBezTo>
                  <a:cubicBezTo>
                    <a:pt x="83" y="22"/>
                    <a:pt x="95" y="46"/>
                    <a:pt x="95" y="76"/>
                  </a:cubicBezTo>
                  <a:cubicBezTo>
                    <a:pt x="95" y="46"/>
                    <a:pt x="83" y="22"/>
                    <a:pt x="64" y="10"/>
                  </a:cubicBezTo>
                  <a:cubicBezTo>
                    <a:pt x="62" y="9"/>
                    <a:pt x="61" y="9"/>
                    <a:pt x="59" y="8"/>
                  </a:cubicBezTo>
                  <a:cubicBezTo>
                    <a:pt x="42" y="1"/>
                    <a:pt x="21" y="3"/>
                    <a:pt x="0" y="1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6011862" y="6289778"/>
              <a:ext cx="1588" cy="3175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cubicBezTo>
                    <a:pt x="1" y="7"/>
                    <a:pt x="1" y="4"/>
                    <a:pt x="0" y="0"/>
                  </a:cubicBezTo>
                  <a:cubicBezTo>
                    <a:pt x="1" y="4"/>
                    <a:pt x="1" y="7"/>
                    <a:pt x="3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6011862" y="6283428"/>
              <a:ext cx="0" cy="4762"/>
            </a:xfrm>
            <a:custGeom>
              <a:rect b="b" l="l" r="r" t="t"/>
              <a:pathLst>
                <a:path extrusionOk="0" h="15" w="1">
                  <a:moveTo>
                    <a:pt x="0" y="15"/>
                  </a:moveTo>
                  <a:cubicBezTo>
                    <a:pt x="0" y="10"/>
                    <a:pt x="0" y="6"/>
                    <a:pt x="0" y="0"/>
                  </a:cubicBezTo>
                  <a:cubicBezTo>
                    <a:pt x="0" y="6"/>
                    <a:pt x="0" y="11"/>
                    <a:pt x="0" y="1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6011862" y="6281840"/>
              <a:ext cx="0" cy="1587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6013450" y="6292953"/>
              <a:ext cx="0" cy="3175"/>
            </a:xfrm>
            <a:custGeom>
              <a:rect b="b" l="l" r="r" t="t"/>
              <a:pathLst>
                <a:path extrusionOk="0" h="6" w="3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6011862" y="5769078"/>
              <a:ext cx="207962" cy="512760"/>
            </a:xfrm>
            <a:custGeom>
              <a:rect b="b" l="l" r="r" t="t"/>
              <a:pathLst>
                <a:path extrusionOk="0" h="1629" w="662">
                  <a:moveTo>
                    <a:pt x="662" y="76"/>
                  </a:moveTo>
                  <a:cubicBezTo>
                    <a:pt x="662" y="46"/>
                    <a:pt x="650" y="22"/>
                    <a:pt x="631" y="10"/>
                  </a:cubicBezTo>
                  <a:cubicBezTo>
                    <a:pt x="613" y="0"/>
                    <a:pt x="590" y="2"/>
                    <a:pt x="567" y="15"/>
                  </a:cubicBezTo>
                  <a:lnTo>
                    <a:pt x="56" y="310"/>
                  </a:lnTo>
                  <a:cubicBezTo>
                    <a:pt x="47" y="315"/>
                    <a:pt x="39" y="323"/>
                    <a:pt x="30" y="331"/>
                  </a:cubicBezTo>
                  <a:cubicBezTo>
                    <a:pt x="19" y="342"/>
                    <a:pt x="9" y="356"/>
                    <a:pt x="0" y="371"/>
                  </a:cubicBezTo>
                  <a:lnTo>
                    <a:pt x="11" y="377"/>
                  </a:lnTo>
                  <a:cubicBezTo>
                    <a:pt x="17" y="380"/>
                    <a:pt x="19" y="387"/>
                    <a:pt x="16" y="393"/>
                  </a:cubicBezTo>
                  <a:cubicBezTo>
                    <a:pt x="15" y="395"/>
                    <a:pt x="14" y="398"/>
                    <a:pt x="13" y="400"/>
                  </a:cubicBezTo>
                  <a:cubicBezTo>
                    <a:pt x="26" y="371"/>
                    <a:pt x="46" y="345"/>
                    <a:pt x="69" y="332"/>
                  </a:cubicBezTo>
                  <a:lnTo>
                    <a:pt x="580" y="36"/>
                  </a:lnTo>
                  <a:cubicBezTo>
                    <a:pt x="589" y="31"/>
                    <a:pt x="598" y="29"/>
                    <a:pt x="605" y="29"/>
                  </a:cubicBezTo>
                  <a:cubicBezTo>
                    <a:pt x="610" y="29"/>
                    <a:pt x="615" y="30"/>
                    <a:pt x="619" y="32"/>
                  </a:cubicBezTo>
                  <a:cubicBezTo>
                    <a:pt x="630" y="39"/>
                    <a:pt x="637" y="55"/>
                    <a:pt x="637" y="76"/>
                  </a:cubicBezTo>
                  <a:lnTo>
                    <a:pt x="637" y="1232"/>
                  </a:lnTo>
                  <a:lnTo>
                    <a:pt x="0" y="1601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636" y="1262"/>
                  </a:lnTo>
                  <a:lnTo>
                    <a:pt x="656" y="1250"/>
                  </a:lnTo>
                  <a:cubicBezTo>
                    <a:pt x="660" y="1248"/>
                    <a:pt x="662" y="1244"/>
                    <a:pt x="662" y="1240"/>
                  </a:cubicBezTo>
                  <a:lnTo>
                    <a:pt x="662" y="1240"/>
                  </a:lnTo>
                  <a:lnTo>
                    <a:pt x="662" y="76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6013450" y="5897665"/>
              <a:ext cx="1588" cy="3175"/>
            </a:xfrm>
            <a:custGeom>
              <a:rect b="b" l="l" r="r" t="t"/>
              <a:pathLst>
                <a:path extrusionOk="0" h="11" w="3">
                  <a:moveTo>
                    <a:pt x="0" y="11"/>
                  </a:moveTo>
                  <a:cubicBezTo>
                    <a:pt x="1" y="7"/>
                    <a:pt x="2" y="3"/>
                    <a:pt x="3" y="0"/>
                  </a:cubicBezTo>
                  <a:cubicBezTo>
                    <a:pt x="2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6011862" y="5908778"/>
              <a:ext cx="0" cy="4762"/>
            </a:xfrm>
            <a:custGeom>
              <a:rect b="b" l="l" r="r" t="t"/>
              <a:pathLst>
                <a:path extrusionOk="0" h="14" w="1">
                  <a:moveTo>
                    <a:pt x="0" y="14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6011862" y="5902428"/>
              <a:ext cx="1588" cy="3175"/>
            </a:xfrm>
            <a:custGeom>
              <a:rect b="b" l="l" r="r" t="t"/>
              <a:pathLst>
                <a:path extrusionOk="0" h="11" w="3">
                  <a:moveTo>
                    <a:pt x="0" y="11"/>
                  </a:moveTo>
                  <a:cubicBezTo>
                    <a:pt x="1" y="8"/>
                    <a:pt x="2" y="4"/>
                    <a:pt x="3" y="0"/>
                  </a:cubicBezTo>
                  <a:cubicBezTo>
                    <a:pt x="2" y="4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5973762" y="5870678"/>
              <a:ext cx="44450" cy="433386"/>
            </a:xfrm>
            <a:custGeom>
              <a:rect b="b" l="l" r="r" t="t"/>
              <a:pathLst>
                <a:path extrusionOk="0" h="1380" w="140">
                  <a:moveTo>
                    <a:pt x="25" y="84"/>
                  </a:moveTo>
                  <a:cubicBezTo>
                    <a:pt x="26" y="66"/>
                    <a:pt x="29" y="49"/>
                    <a:pt x="36" y="31"/>
                  </a:cubicBezTo>
                  <a:lnTo>
                    <a:pt x="108" y="72"/>
                  </a:lnTo>
                  <a:cubicBezTo>
                    <a:pt x="98" y="95"/>
                    <a:pt x="94" y="115"/>
                    <a:pt x="94" y="138"/>
                  </a:cubicBezTo>
                  <a:lnTo>
                    <a:pt x="94" y="1316"/>
                  </a:lnTo>
                  <a:cubicBezTo>
                    <a:pt x="94" y="1322"/>
                    <a:pt x="95" y="1329"/>
                    <a:pt x="96" y="1336"/>
                  </a:cubicBezTo>
                  <a:lnTo>
                    <a:pt x="41" y="1304"/>
                  </a:lnTo>
                  <a:cubicBezTo>
                    <a:pt x="31" y="1295"/>
                    <a:pt x="26" y="1283"/>
                    <a:pt x="26" y="1261"/>
                  </a:cubicBezTo>
                  <a:lnTo>
                    <a:pt x="25" y="84"/>
                  </a:lnTo>
                  <a:close/>
                  <a:moveTo>
                    <a:pt x="136" y="1375"/>
                  </a:moveTo>
                  <a:cubicBezTo>
                    <a:pt x="140" y="1370"/>
                    <a:pt x="139" y="1362"/>
                    <a:pt x="134" y="1358"/>
                  </a:cubicBezTo>
                  <a:cubicBezTo>
                    <a:pt x="133" y="1357"/>
                    <a:pt x="133" y="1356"/>
                    <a:pt x="132" y="1355"/>
                  </a:cubicBezTo>
                  <a:cubicBezTo>
                    <a:pt x="131" y="1354"/>
                    <a:pt x="129" y="1353"/>
                    <a:pt x="128" y="1352"/>
                  </a:cubicBezTo>
                  <a:cubicBezTo>
                    <a:pt x="127" y="1350"/>
                    <a:pt x="126" y="1348"/>
                    <a:pt x="125" y="1346"/>
                  </a:cubicBezTo>
                  <a:cubicBezTo>
                    <a:pt x="125" y="1345"/>
                    <a:pt x="124" y="1344"/>
                    <a:pt x="124" y="1343"/>
                  </a:cubicBezTo>
                  <a:cubicBezTo>
                    <a:pt x="122" y="1340"/>
                    <a:pt x="122" y="1337"/>
                    <a:pt x="121" y="1333"/>
                  </a:cubicBezTo>
                  <a:cubicBezTo>
                    <a:pt x="121" y="1332"/>
                    <a:pt x="120" y="1331"/>
                    <a:pt x="120" y="1330"/>
                  </a:cubicBezTo>
                  <a:cubicBezTo>
                    <a:pt x="119" y="1326"/>
                    <a:pt x="119" y="1321"/>
                    <a:pt x="119" y="1315"/>
                  </a:cubicBezTo>
                  <a:lnTo>
                    <a:pt x="119" y="1308"/>
                  </a:lnTo>
                  <a:lnTo>
                    <a:pt x="119" y="138"/>
                  </a:lnTo>
                  <a:lnTo>
                    <a:pt x="119" y="138"/>
                  </a:lnTo>
                  <a:cubicBezTo>
                    <a:pt x="119" y="137"/>
                    <a:pt x="119" y="136"/>
                    <a:pt x="119" y="135"/>
                  </a:cubicBezTo>
                  <a:cubicBezTo>
                    <a:pt x="119" y="131"/>
                    <a:pt x="119" y="126"/>
                    <a:pt x="120" y="121"/>
                  </a:cubicBezTo>
                  <a:cubicBezTo>
                    <a:pt x="120" y="119"/>
                    <a:pt x="121" y="117"/>
                    <a:pt x="121" y="114"/>
                  </a:cubicBezTo>
                  <a:cubicBezTo>
                    <a:pt x="122" y="111"/>
                    <a:pt x="123" y="107"/>
                    <a:pt x="124" y="103"/>
                  </a:cubicBezTo>
                  <a:cubicBezTo>
                    <a:pt x="124" y="101"/>
                    <a:pt x="125" y="99"/>
                    <a:pt x="126" y="97"/>
                  </a:cubicBezTo>
                  <a:cubicBezTo>
                    <a:pt x="127" y="93"/>
                    <a:pt x="128" y="89"/>
                    <a:pt x="129" y="86"/>
                  </a:cubicBezTo>
                  <a:cubicBezTo>
                    <a:pt x="130" y="84"/>
                    <a:pt x="131" y="81"/>
                    <a:pt x="132" y="79"/>
                  </a:cubicBezTo>
                  <a:cubicBezTo>
                    <a:pt x="133" y="77"/>
                    <a:pt x="134" y="74"/>
                    <a:pt x="135" y="72"/>
                  </a:cubicBezTo>
                  <a:cubicBezTo>
                    <a:pt x="138" y="66"/>
                    <a:pt x="136" y="59"/>
                    <a:pt x="130" y="56"/>
                  </a:cubicBezTo>
                  <a:lnTo>
                    <a:pt x="119" y="50"/>
                  </a:lnTo>
                  <a:lnTo>
                    <a:pt x="119" y="50"/>
                  </a:lnTo>
                  <a:lnTo>
                    <a:pt x="47" y="8"/>
                  </a:lnTo>
                  <a:lnTo>
                    <a:pt x="37" y="2"/>
                  </a:lnTo>
                  <a:cubicBezTo>
                    <a:pt x="34" y="1"/>
                    <a:pt x="30" y="0"/>
                    <a:pt x="27" y="1"/>
                  </a:cubicBezTo>
                  <a:cubicBezTo>
                    <a:pt x="24" y="2"/>
                    <a:pt x="22" y="4"/>
                    <a:pt x="20" y="6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8" y="10"/>
                    <a:pt x="17" y="12"/>
                    <a:pt x="17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1" y="27"/>
                    <a:pt x="10" y="31"/>
                    <a:pt x="8" y="35"/>
                  </a:cubicBezTo>
                  <a:cubicBezTo>
                    <a:pt x="8" y="38"/>
                    <a:pt x="7" y="40"/>
                    <a:pt x="6" y="43"/>
                  </a:cubicBezTo>
                  <a:cubicBezTo>
                    <a:pt x="5" y="47"/>
                    <a:pt x="4" y="51"/>
                    <a:pt x="3" y="56"/>
                  </a:cubicBezTo>
                  <a:cubicBezTo>
                    <a:pt x="3" y="59"/>
                    <a:pt x="2" y="61"/>
                    <a:pt x="2" y="64"/>
                  </a:cubicBezTo>
                  <a:cubicBezTo>
                    <a:pt x="1" y="71"/>
                    <a:pt x="0" y="77"/>
                    <a:pt x="0" y="84"/>
                  </a:cubicBezTo>
                  <a:lnTo>
                    <a:pt x="1" y="1262"/>
                  </a:lnTo>
                  <a:cubicBezTo>
                    <a:pt x="1" y="1281"/>
                    <a:pt x="4" y="1305"/>
                    <a:pt x="27" y="1324"/>
                  </a:cubicBezTo>
                  <a:lnTo>
                    <a:pt x="120" y="1378"/>
                  </a:lnTo>
                  <a:cubicBezTo>
                    <a:pt x="120" y="1379"/>
                    <a:pt x="121" y="1379"/>
                    <a:pt x="121" y="1379"/>
                  </a:cubicBezTo>
                  <a:cubicBezTo>
                    <a:pt x="123" y="1379"/>
                    <a:pt x="124" y="1380"/>
                    <a:pt x="126" y="1380"/>
                  </a:cubicBezTo>
                  <a:cubicBezTo>
                    <a:pt x="130" y="1380"/>
                    <a:pt x="134" y="1378"/>
                    <a:pt x="136" y="137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5989637" y="5992915"/>
              <a:ext cx="7938" cy="44450"/>
            </a:xfrm>
            <a:custGeom>
              <a:rect b="b" l="l" r="r" t="t"/>
              <a:pathLst>
                <a:path extrusionOk="0" h="143" w="25">
                  <a:moveTo>
                    <a:pt x="12" y="143"/>
                  </a:moveTo>
                  <a:cubicBezTo>
                    <a:pt x="19" y="143"/>
                    <a:pt x="25" y="138"/>
                    <a:pt x="25" y="131"/>
                  </a:cubicBezTo>
                  <a:lnTo>
                    <a:pt x="25" y="12"/>
                  </a:ln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lnTo>
                    <a:pt x="0" y="131"/>
                  </a:lnTo>
                  <a:cubicBezTo>
                    <a:pt x="0" y="138"/>
                    <a:pt x="5" y="143"/>
                    <a:pt x="12" y="14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5989637" y="5931003"/>
              <a:ext cx="7938" cy="44450"/>
            </a:xfrm>
            <a:custGeom>
              <a:rect b="b" l="l" r="r" t="t"/>
              <a:pathLst>
                <a:path extrusionOk="0" h="143" w="25">
                  <a:moveTo>
                    <a:pt x="12" y="143"/>
                  </a:moveTo>
                  <a:cubicBezTo>
                    <a:pt x="19" y="143"/>
                    <a:pt x="25" y="138"/>
                    <a:pt x="25" y="131"/>
                  </a:cubicBezTo>
                  <a:lnTo>
                    <a:pt x="25" y="12"/>
                  </a:lnTo>
                  <a:cubicBezTo>
                    <a:pt x="25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31"/>
                  </a:lnTo>
                  <a:cubicBezTo>
                    <a:pt x="0" y="138"/>
                    <a:pt x="5" y="143"/>
                    <a:pt x="12" y="14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6096000" y="6219928"/>
              <a:ext cx="41275" cy="26987"/>
            </a:xfrm>
            <a:custGeom>
              <a:rect b="b" l="l" r="r" t="t"/>
              <a:pathLst>
                <a:path extrusionOk="0" h="86" w="131">
                  <a:moveTo>
                    <a:pt x="14" y="86"/>
                  </a:moveTo>
                  <a:cubicBezTo>
                    <a:pt x="16" y="86"/>
                    <a:pt x="18" y="85"/>
                    <a:pt x="20" y="84"/>
                  </a:cubicBezTo>
                  <a:lnTo>
                    <a:pt x="123" y="25"/>
                  </a:lnTo>
                  <a:cubicBezTo>
                    <a:pt x="128" y="21"/>
                    <a:pt x="131" y="14"/>
                    <a:pt x="127" y="8"/>
                  </a:cubicBezTo>
                  <a:cubicBezTo>
                    <a:pt x="124" y="2"/>
                    <a:pt x="116" y="0"/>
                    <a:pt x="110" y="3"/>
                  </a:cubicBezTo>
                  <a:lnTo>
                    <a:pt x="8" y="62"/>
                  </a:lnTo>
                  <a:cubicBezTo>
                    <a:pt x="2" y="66"/>
                    <a:pt x="0" y="73"/>
                    <a:pt x="3" y="79"/>
                  </a:cubicBezTo>
                  <a:cubicBezTo>
                    <a:pt x="5" y="83"/>
                    <a:pt x="9" y="86"/>
                    <a:pt x="14" y="8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6176962" y="5794478"/>
              <a:ext cx="15875" cy="19050"/>
            </a:xfrm>
            <a:custGeom>
              <a:rect b="b" l="l" r="r" t="t"/>
              <a:pathLst>
                <a:path extrusionOk="0" h="63" w="52">
                  <a:moveTo>
                    <a:pt x="42" y="4"/>
                  </a:moveTo>
                  <a:cubicBezTo>
                    <a:pt x="35" y="0"/>
                    <a:pt x="27" y="0"/>
                    <a:pt x="20" y="4"/>
                  </a:cubicBezTo>
                  <a:cubicBezTo>
                    <a:pt x="9" y="11"/>
                    <a:pt x="0" y="26"/>
                    <a:pt x="0" y="40"/>
                  </a:cubicBezTo>
                  <a:cubicBezTo>
                    <a:pt x="0" y="49"/>
                    <a:pt x="4" y="57"/>
                    <a:pt x="11" y="61"/>
                  </a:cubicBezTo>
                  <a:cubicBezTo>
                    <a:pt x="14" y="62"/>
                    <a:pt x="17" y="63"/>
                    <a:pt x="21" y="63"/>
                  </a:cubicBezTo>
                  <a:cubicBezTo>
                    <a:pt x="25" y="63"/>
                    <a:pt x="29" y="62"/>
                    <a:pt x="33" y="60"/>
                  </a:cubicBezTo>
                  <a:cubicBezTo>
                    <a:pt x="44" y="53"/>
                    <a:pt x="52" y="38"/>
                    <a:pt x="52" y="24"/>
                  </a:cubicBezTo>
                  <a:cubicBezTo>
                    <a:pt x="52" y="15"/>
                    <a:pt x="48" y="8"/>
                    <a:pt x="42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6054725" y="6137378"/>
              <a:ext cx="39688" cy="26987"/>
            </a:xfrm>
            <a:custGeom>
              <a:rect b="b" l="l" r="r" t="t"/>
              <a:pathLst>
                <a:path extrusionOk="0" h="84" w="129">
                  <a:moveTo>
                    <a:pt x="109" y="3"/>
                  </a:moveTo>
                  <a:lnTo>
                    <a:pt x="8" y="61"/>
                  </a:lnTo>
                  <a:cubicBezTo>
                    <a:pt x="2" y="64"/>
                    <a:pt x="0" y="72"/>
                    <a:pt x="3" y="78"/>
                  </a:cubicBezTo>
                  <a:cubicBezTo>
                    <a:pt x="6" y="82"/>
                    <a:pt x="10" y="84"/>
                    <a:pt x="14" y="84"/>
                  </a:cubicBezTo>
                  <a:cubicBezTo>
                    <a:pt x="16" y="84"/>
                    <a:pt x="18" y="84"/>
                    <a:pt x="20" y="83"/>
                  </a:cubicBezTo>
                  <a:lnTo>
                    <a:pt x="121" y="25"/>
                  </a:lnTo>
                  <a:cubicBezTo>
                    <a:pt x="127" y="22"/>
                    <a:pt x="129" y="14"/>
                    <a:pt x="126" y="8"/>
                  </a:cubicBezTo>
                  <a:cubicBezTo>
                    <a:pt x="122" y="2"/>
                    <a:pt x="114" y="0"/>
                    <a:pt x="109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6054725" y="6183415"/>
              <a:ext cx="39688" cy="26987"/>
            </a:xfrm>
            <a:custGeom>
              <a:rect b="b" l="l" r="r" t="t"/>
              <a:pathLst>
                <a:path extrusionOk="0" h="85" w="129">
                  <a:moveTo>
                    <a:pt x="109" y="4"/>
                  </a:moveTo>
                  <a:lnTo>
                    <a:pt x="8" y="62"/>
                  </a:lnTo>
                  <a:cubicBezTo>
                    <a:pt x="2" y="65"/>
                    <a:pt x="0" y="73"/>
                    <a:pt x="3" y="79"/>
                  </a:cubicBezTo>
                  <a:cubicBezTo>
                    <a:pt x="6" y="83"/>
                    <a:pt x="10" y="85"/>
                    <a:pt x="14" y="85"/>
                  </a:cubicBezTo>
                  <a:cubicBezTo>
                    <a:pt x="16" y="85"/>
                    <a:pt x="18" y="84"/>
                    <a:pt x="20" y="83"/>
                  </a:cubicBezTo>
                  <a:lnTo>
                    <a:pt x="121" y="26"/>
                  </a:lnTo>
                  <a:cubicBezTo>
                    <a:pt x="127" y="22"/>
                    <a:pt x="129" y="14"/>
                    <a:pt x="126" y="9"/>
                  </a:cubicBezTo>
                  <a:cubicBezTo>
                    <a:pt x="122" y="2"/>
                    <a:pt x="114" y="0"/>
                    <a:pt x="109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6140450" y="6088165"/>
              <a:ext cx="39688" cy="26987"/>
            </a:xfrm>
            <a:custGeom>
              <a:rect b="b" l="l" r="r" t="t"/>
              <a:pathLst>
                <a:path extrusionOk="0" h="85" w="129">
                  <a:moveTo>
                    <a:pt x="108" y="4"/>
                  </a:moveTo>
                  <a:lnTo>
                    <a:pt x="8" y="61"/>
                  </a:lnTo>
                  <a:cubicBezTo>
                    <a:pt x="2" y="65"/>
                    <a:pt x="0" y="72"/>
                    <a:pt x="3" y="78"/>
                  </a:cubicBezTo>
                  <a:cubicBezTo>
                    <a:pt x="6" y="82"/>
                    <a:pt x="10" y="85"/>
                    <a:pt x="14" y="85"/>
                  </a:cubicBezTo>
                  <a:cubicBezTo>
                    <a:pt x="16" y="85"/>
                    <a:pt x="18" y="84"/>
                    <a:pt x="20" y="83"/>
                  </a:cubicBezTo>
                  <a:lnTo>
                    <a:pt x="121" y="25"/>
                  </a:lnTo>
                  <a:cubicBezTo>
                    <a:pt x="127" y="22"/>
                    <a:pt x="129" y="14"/>
                    <a:pt x="125" y="8"/>
                  </a:cubicBezTo>
                  <a:cubicBezTo>
                    <a:pt x="122" y="2"/>
                    <a:pt x="114" y="0"/>
                    <a:pt x="108" y="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6140450" y="6134203"/>
              <a:ext cx="39688" cy="26987"/>
            </a:xfrm>
            <a:custGeom>
              <a:rect b="b" l="l" r="r" t="t"/>
              <a:pathLst>
                <a:path extrusionOk="0" h="84" w="129">
                  <a:moveTo>
                    <a:pt x="108" y="3"/>
                  </a:moveTo>
                  <a:lnTo>
                    <a:pt x="8" y="61"/>
                  </a:lnTo>
                  <a:cubicBezTo>
                    <a:pt x="2" y="64"/>
                    <a:pt x="0" y="72"/>
                    <a:pt x="3" y="78"/>
                  </a:cubicBezTo>
                  <a:cubicBezTo>
                    <a:pt x="6" y="82"/>
                    <a:pt x="10" y="84"/>
                    <a:pt x="14" y="84"/>
                  </a:cubicBezTo>
                  <a:cubicBezTo>
                    <a:pt x="16" y="84"/>
                    <a:pt x="18" y="84"/>
                    <a:pt x="20" y="82"/>
                  </a:cubicBezTo>
                  <a:lnTo>
                    <a:pt x="121" y="25"/>
                  </a:lnTo>
                  <a:cubicBezTo>
                    <a:pt x="127" y="21"/>
                    <a:pt x="129" y="14"/>
                    <a:pt x="125" y="8"/>
                  </a:cubicBezTo>
                  <a:cubicBezTo>
                    <a:pt x="122" y="2"/>
                    <a:pt x="114" y="0"/>
                    <a:pt x="108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6070600" y="5913540"/>
              <a:ext cx="41275" cy="74612"/>
            </a:xfrm>
            <a:custGeom>
              <a:rect b="b" l="l" r="r" t="t"/>
              <a:pathLst>
                <a:path extrusionOk="0" h="236" w="132">
                  <a:moveTo>
                    <a:pt x="102" y="4"/>
                  </a:moveTo>
                  <a:lnTo>
                    <a:pt x="9" y="57"/>
                  </a:lnTo>
                  <a:cubicBezTo>
                    <a:pt x="2" y="62"/>
                    <a:pt x="0" y="71"/>
                    <a:pt x="4" y="78"/>
                  </a:cubicBezTo>
                  <a:cubicBezTo>
                    <a:pt x="8" y="85"/>
                    <a:pt x="17" y="87"/>
                    <a:pt x="24" y="83"/>
                  </a:cubicBezTo>
                  <a:lnTo>
                    <a:pt x="100" y="40"/>
                  </a:lnTo>
                  <a:lnTo>
                    <a:pt x="100" y="82"/>
                  </a:lnTo>
                  <a:lnTo>
                    <a:pt x="15" y="131"/>
                  </a:lnTo>
                  <a:cubicBezTo>
                    <a:pt x="7" y="135"/>
                    <a:pt x="2" y="144"/>
                    <a:pt x="2" y="153"/>
                  </a:cubicBezTo>
                  <a:lnTo>
                    <a:pt x="2" y="217"/>
                  </a:lnTo>
                  <a:cubicBezTo>
                    <a:pt x="2" y="224"/>
                    <a:pt x="5" y="230"/>
                    <a:pt x="11" y="234"/>
                  </a:cubicBezTo>
                  <a:cubicBezTo>
                    <a:pt x="14" y="235"/>
                    <a:pt x="17" y="236"/>
                    <a:pt x="20" y="236"/>
                  </a:cubicBezTo>
                  <a:cubicBezTo>
                    <a:pt x="23" y="236"/>
                    <a:pt x="26" y="235"/>
                    <a:pt x="30" y="233"/>
                  </a:cubicBezTo>
                  <a:lnTo>
                    <a:pt x="122" y="180"/>
                  </a:lnTo>
                  <a:cubicBezTo>
                    <a:pt x="129" y="176"/>
                    <a:pt x="132" y="166"/>
                    <a:pt x="128" y="159"/>
                  </a:cubicBezTo>
                  <a:cubicBezTo>
                    <a:pt x="124" y="152"/>
                    <a:pt x="114" y="150"/>
                    <a:pt x="107" y="154"/>
                  </a:cubicBezTo>
                  <a:lnTo>
                    <a:pt x="32" y="197"/>
                  </a:lnTo>
                  <a:lnTo>
                    <a:pt x="32" y="156"/>
                  </a:lnTo>
                  <a:lnTo>
                    <a:pt x="117" y="106"/>
                  </a:lnTo>
                  <a:cubicBezTo>
                    <a:pt x="124" y="102"/>
                    <a:pt x="130" y="93"/>
                    <a:pt x="130" y="84"/>
                  </a:cubicBezTo>
                  <a:lnTo>
                    <a:pt x="130" y="20"/>
                  </a:lnTo>
                  <a:cubicBezTo>
                    <a:pt x="130" y="13"/>
                    <a:pt x="126" y="7"/>
                    <a:pt x="121" y="4"/>
                  </a:cubicBezTo>
                  <a:cubicBezTo>
                    <a:pt x="115" y="0"/>
                    <a:pt x="108" y="0"/>
                    <a:pt x="102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6116637" y="5888140"/>
              <a:ext cx="39688" cy="74612"/>
            </a:xfrm>
            <a:custGeom>
              <a:rect b="b" l="l" r="r" t="t"/>
              <a:pathLst>
                <a:path extrusionOk="0" h="236" w="128">
                  <a:moveTo>
                    <a:pt x="30" y="79"/>
                  </a:moveTo>
                  <a:lnTo>
                    <a:pt x="98" y="40"/>
                  </a:lnTo>
                  <a:lnTo>
                    <a:pt x="98" y="158"/>
                  </a:lnTo>
                  <a:lnTo>
                    <a:pt x="30" y="197"/>
                  </a:lnTo>
                  <a:lnTo>
                    <a:pt x="30" y="79"/>
                  </a:lnTo>
                  <a:close/>
                  <a:moveTo>
                    <a:pt x="18" y="236"/>
                  </a:moveTo>
                  <a:cubicBezTo>
                    <a:pt x="21" y="236"/>
                    <a:pt x="25" y="235"/>
                    <a:pt x="28" y="233"/>
                  </a:cubicBezTo>
                  <a:lnTo>
                    <a:pt x="28" y="233"/>
                  </a:lnTo>
                  <a:lnTo>
                    <a:pt x="115" y="183"/>
                  </a:lnTo>
                  <a:cubicBezTo>
                    <a:pt x="123" y="178"/>
                    <a:pt x="128" y="169"/>
                    <a:pt x="128" y="160"/>
                  </a:cubicBezTo>
                  <a:lnTo>
                    <a:pt x="128" y="20"/>
                  </a:lnTo>
                  <a:cubicBezTo>
                    <a:pt x="128" y="13"/>
                    <a:pt x="125" y="7"/>
                    <a:pt x="119" y="3"/>
                  </a:cubicBezTo>
                  <a:cubicBezTo>
                    <a:pt x="113" y="0"/>
                    <a:pt x="106" y="0"/>
                    <a:pt x="100" y="4"/>
                  </a:cubicBezTo>
                  <a:lnTo>
                    <a:pt x="13" y="54"/>
                  </a:lnTo>
                  <a:cubicBezTo>
                    <a:pt x="5" y="59"/>
                    <a:pt x="0" y="68"/>
                    <a:pt x="0" y="76"/>
                  </a:cubicBezTo>
                  <a:lnTo>
                    <a:pt x="0" y="217"/>
                  </a:lnTo>
                  <a:cubicBezTo>
                    <a:pt x="0" y="224"/>
                    <a:pt x="3" y="230"/>
                    <a:pt x="9" y="233"/>
                  </a:cubicBezTo>
                  <a:cubicBezTo>
                    <a:pt x="12" y="235"/>
                    <a:pt x="15" y="236"/>
                    <a:pt x="18" y="23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6029325" y="5891315"/>
              <a:ext cx="19050" cy="12700"/>
            </a:xfrm>
            <a:custGeom>
              <a:rect b="b" l="l" r="r" t="t"/>
              <a:pathLst>
                <a:path extrusionOk="0" h="44" w="58">
                  <a:moveTo>
                    <a:pt x="4" y="37"/>
                  </a:moveTo>
                  <a:cubicBezTo>
                    <a:pt x="6" y="41"/>
                    <a:pt x="10" y="44"/>
                    <a:pt x="14" y="44"/>
                  </a:cubicBezTo>
                  <a:cubicBezTo>
                    <a:pt x="17" y="44"/>
                    <a:pt x="19" y="43"/>
                    <a:pt x="21" y="42"/>
                  </a:cubicBezTo>
                  <a:lnTo>
                    <a:pt x="50" y="25"/>
                  </a:lnTo>
                  <a:cubicBezTo>
                    <a:pt x="56" y="22"/>
                    <a:pt x="58" y="14"/>
                    <a:pt x="55" y="8"/>
                  </a:cubicBezTo>
                  <a:cubicBezTo>
                    <a:pt x="51" y="2"/>
                    <a:pt x="44" y="0"/>
                    <a:pt x="38" y="3"/>
                  </a:cubicBezTo>
                  <a:lnTo>
                    <a:pt x="8" y="20"/>
                  </a:lnTo>
                  <a:cubicBezTo>
                    <a:pt x="2" y="24"/>
                    <a:pt x="0" y="31"/>
                    <a:pt x="4" y="3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6048375" y="5880203"/>
              <a:ext cx="17463" cy="12700"/>
            </a:xfrm>
            <a:custGeom>
              <a:rect b="b" l="l" r="r" t="t"/>
              <a:pathLst>
                <a:path extrusionOk="0" h="44" w="58">
                  <a:moveTo>
                    <a:pt x="55" y="8"/>
                  </a:moveTo>
                  <a:cubicBezTo>
                    <a:pt x="51" y="2"/>
                    <a:pt x="44" y="0"/>
                    <a:pt x="38" y="3"/>
                  </a:cubicBezTo>
                  <a:lnTo>
                    <a:pt x="8" y="20"/>
                  </a:lnTo>
                  <a:cubicBezTo>
                    <a:pt x="2" y="24"/>
                    <a:pt x="0" y="31"/>
                    <a:pt x="4" y="37"/>
                  </a:cubicBezTo>
                  <a:cubicBezTo>
                    <a:pt x="6" y="41"/>
                    <a:pt x="10" y="44"/>
                    <a:pt x="15" y="44"/>
                  </a:cubicBezTo>
                  <a:cubicBezTo>
                    <a:pt x="17" y="44"/>
                    <a:pt x="19" y="43"/>
                    <a:pt x="21" y="42"/>
                  </a:cubicBezTo>
                  <a:lnTo>
                    <a:pt x="50" y="25"/>
                  </a:lnTo>
                  <a:cubicBezTo>
                    <a:pt x="56" y="22"/>
                    <a:pt x="58" y="14"/>
                    <a:pt x="55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6065837" y="5869090"/>
              <a:ext cx="19050" cy="14287"/>
            </a:xfrm>
            <a:custGeom>
              <a:rect b="b" l="l" r="r" t="t"/>
              <a:pathLst>
                <a:path extrusionOk="0" h="44" w="58">
                  <a:moveTo>
                    <a:pt x="15" y="44"/>
                  </a:moveTo>
                  <a:cubicBezTo>
                    <a:pt x="17" y="44"/>
                    <a:pt x="19" y="43"/>
                    <a:pt x="21" y="42"/>
                  </a:cubicBezTo>
                  <a:lnTo>
                    <a:pt x="50" y="25"/>
                  </a:lnTo>
                  <a:cubicBezTo>
                    <a:pt x="56" y="22"/>
                    <a:pt x="58" y="14"/>
                    <a:pt x="55" y="8"/>
                  </a:cubicBezTo>
                  <a:cubicBezTo>
                    <a:pt x="52" y="2"/>
                    <a:pt x="44" y="0"/>
                    <a:pt x="38" y="4"/>
                  </a:cubicBezTo>
                  <a:lnTo>
                    <a:pt x="8" y="20"/>
                  </a:lnTo>
                  <a:cubicBezTo>
                    <a:pt x="2" y="24"/>
                    <a:pt x="0" y="32"/>
                    <a:pt x="4" y="38"/>
                  </a:cubicBezTo>
                  <a:cubicBezTo>
                    <a:pt x="6" y="42"/>
                    <a:pt x="10" y="44"/>
                    <a:pt x="15" y="4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6054725" y="6091340"/>
              <a:ext cx="39688" cy="26987"/>
            </a:xfrm>
            <a:custGeom>
              <a:rect b="b" l="l" r="r" t="t"/>
              <a:pathLst>
                <a:path extrusionOk="0" h="85" w="129">
                  <a:moveTo>
                    <a:pt x="109" y="4"/>
                  </a:moveTo>
                  <a:lnTo>
                    <a:pt x="8" y="61"/>
                  </a:lnTo>
                  <a:cubicBezTo>
                    <a:pt x="2" y="65"/>
                    <a:pt x="0" y="73"/>
                    <a:pt x="3" y="78"/>
                  </a:cubicBezTo>
                  <a:cubicBezTo>
                    <a:pt x="6" y="82"/>
                    <a:pt x="10" y="85"/>
                    <a:pt x="14" y="85"/>
                  </a:cubicBezTo>
                  <a:cubicBezTo>
                    <a:pt x="16" y="85"/>
                    <a:pt x="18" y="84"/>
                    <a:pt x="20" y="83"/>
                  </a:cubicBezTo>
                  <a:lnTo>
                    <a:pt x="121" y="25"/>
                  </a:lnTo>
                  <a:cubicBezTo>
                    <a:pt x="127" y="22"/>
                    <a:pt x="129" y="14"/>
                    <a:pt x="126" y="8"/>
                  </a:cubicBezTo>
                  <a:cubicBezTo>
                    <a:pt x="122" y="2"/>
                    <a:pt x="114" y="0"/>
                    <a:pt x="109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6140450" y="6042128"/>
              <a:ext cx="39688" cy="26987"/>
            </a:xfrm>
            <a:custGeom>
              <a:rect b="b" l="l" r="r" t="t"/>
              <a:pathLst>
                <a:path extrusionOk="0" h="84" w="129">
                  <a:moveTo>
                    <a:pt x="108" y="3"/>
                  </a:moveTo>
                  <a:lnTo>
                    <a:pt x="8" y="61"/>
                  </a:lnTo>
                  <a:cubicBezTo>
                    <a:pt x="2" y="64"/>
                    <a:pt x="0" y="72"/>
                    <a:pt x="3" y="78"/>
                  </a:cubicBezTo>
                  <a:cubicBezTo>
                    <a:pt x="6" y="82"/>
                    <a:pt x="10" y="84"/>
                    <a:pt x="14" y="84"/>
                  </a:cubicBezTo>
                  <a:cubicBezTo>
                    <a:pt x="16" y="84"/>
                    <a:pt x="18" y="83"/>
                    <a:pt x="20" y="82"/>
                  </a:cubicBezTo>
                  <a:lnTo>
                    <a:pt x="121" y="24"/>
                  </a:lnTo>
                  <a:cubicBezTo>
                    <a:pt x="127" y="21"/>
                    <a:pt x="129" y="13"/>
                    <a:pt x="125" y="7"/>
                  </a:cubicBezTo>
                  <a:cubicBezTo>
                    <a:pt x="122" y="1"/>
                    <a:pt x="114" y="0"/>
                    <a:pt x="108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6070600" y="5988153"/>
              <a:ext cx="41275" cy="73025"/>
            </a:xfrm>
            <a:custGeom>
              <a:rect b="b" l="l" r="r" t="t"/>
              <a:pathLst>
                <a:path extrusionOk="0" h="235" w="130">
                  <a:moveTo>
                    <a:pt x="102" y="3"/>
                  </a:moveTo>
                  <a:lnTo>
                    <a:pt x="9" y="57"/>
                  </a:lnTo>
                  <a:cubicBezTo>
                    <a:pt x="2" y="61"/>
                    <a:pt x="0" y="70"/>
                    <a:pt x="4" y="77"/>
                  </a:cubicBezTo>
                  <a:cubicBezTo>
                    <a:pt x="8" y="84"/>
                    <a:pt x="17" y="87"/>
                    <a:pt x="24" y="83"/>
                  </a:cubicBezTo>
                  <a:lnTo>
                    <a:pt x="100" y="39"/>
                  </a:lnTo>
                  <a:lnTo>
                    <a:pt x="100" y="81"/>
                  </a:lnTo>
                  <a:lnTo>
                    <a:pt x="15" y="130"/>
                  </a:lnTo>
                  <a:cubicBezTo>
                    <a:pt x="8" y="134"/>
                    <a:pt x="5" y="144"/>
                    <a:pt x="9" y="151"/>
                  </a:cubicBezTo>
                  <a:cubicBezTo>
                    <a:pt x="13" y="158"/>
                    <a:pt x="22" y="160"/>
                    <a:pt x="30" y="156"/>
                  </a:cubicBezTo>
                  <a:lnTo>
                    <a:pt x="100" y="116"/>
                  </a:lnTo>
                  <a:lnTo>
                    <a:pt x="100" y="158"/>
                  </a:lnTo>
                  <a:lnTo>
                    <a:pt x="15" y="207"/>
                  </a:lnTo>
                  <a:cubicBezTo>
                    <a:pt x="8" y="211"/>
                    <a:pt x="5" y="220"/>
                    <a:pt x="9" y="227"/>
                  </a:cubicBezTo>
                  <a:cubicBezTo>
                    <a:pt x="12" y="232"/>
                    <a:pt x="17" y="235"/>
                    <a:pt x="22" y="235"/>
                  </a:cubicBezTo>
                  <a:cubicBezTo>
                    <a:pt x="25" y="235"/>
                    <a:pt x="27" y="234"/>
                    <a:pt x="30" y="233"/>
                  </a:cubicBezTo>
                  <a:lnTo>
                    <a:pt x="117" y="183"/>
                  </a:lnTo>
                  <a:cubicBezTo>
                    <a:pt x="124" y="178"/>
                    <a:pt x="130" y="169"/>
                    <a:pt x="130" y="160"/>
                  </a:cubicBezTo>
                  <a:lnTo>
                    <a:pt x="130" y="96"/>
                  </a:lnTo>
                  <a:cubicBezTo>
                    <a:pt x="130" y="94"/>
                    <a:pt x="129" y="92"/>
                    <a:pt x="129" y="90"/>
                  </a:cubicBezTo>
                  <a:cubicBezTo>
                    <a:pt x="129" y="88"/>
                    <a:pt x="130" y="86"/>
                    <a:pt x="130" y="84"/>
                  </a:cubicBezTo>
                  <a:lnTo>
                    <a:pt x="130" y="19"/>
                  </a:lnTo>
                  <a:cubicBezTo>
                    <a:pt x="130" y="12"/>
                    <a:pt x="126" y="6"/>
                    <a:pt x="121" y="3"/>
                  </a:cubicBezTo>
                  <a:cubicBezTo>
                    <a:pt x="115" y="0"/>
                    <a:pt x="108" y="0"/>
                    <a:pt x="102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6115050" y="5964340"/>
              <a:ext cx="42863" cy="73025"/>
            </a:xfrm>
            <a:custGeom>
              <a:rect b="b" l="l" r="r" t="t"/>
              <a:pathLst>
                <a:path extrusionOk="0" h="235" w="132">
                  <a:moveTo>
                    <a:pt x="128" y="159"/>
                  </a:moveTo>
                  <a:cubicBezTo>
                    <a:pt x="124" y="152"/>
                    <a:pt x="115" y="149"/>
                    <a:pt x="108" y="153"/>
                  </a:cubicBezTo>
                  <a:lnTo>
                    <a:pt x="32" y="197"/>
                  </a:lnTo>
                  <a:lnTo>
                    <a:pt x="32" y="155"/>
                  </a:lnTo>
                  <a:lnTo>
                    <a:pt x="117" y="106"/>
                  </a:lnTo>
                  <a:cubicBezTo>
                    <a:pt x="125" y="102"/>
                    <a:pt x="130" y="92"/>
                    <a:pt x="130" y="84"/>
                  </a:cubicBezTo>
                  <a:lnTo>
                    <a:pt x="130" y="19"/>
                  </a:lnTo>
                  <a:cubicBezTo>
                    <a:pt x="130" y="12"/>
                    <a:pt x="127" y="6"/>
                    <a:pt x="121" y="3"/>
                  </a:cubicBezTo>
                  <a:cubicBezTo>
                    <a:pt x="115" y="0"/>
                    <a:pt x="108" y="0"/>
                    <a:pt x="102" y="3"/>
                  </a:cubicBezTo>
                  <a:lnTo>
                    <a:pt x="10" y="57"/>
                  </a:lnTo>
                  <a:cubicBezTo>
                    <a:pt x="2" y="61"/>
                    <a:pt x="0" y="70"/>
                    <a:pt x="4" y="77"/>
                  </a:cubicBezTo>
                  <a:cubicBezTo>
                    <a:pt x="8" y="84"/>
                    <a:pt x="17" y="87"/>
                    <a:pt x="25" y="83"/>
                  </a:cubicBezTo>
                  <a:lnTo>
                    <a:pt x="100" y="39"/>
                  </a:lnTo>
                  <a:lnTo>
                    <a:pt x="100" y="81"/>
                  </a:lnTo>
                  <a:lnTo>
                    <a:pt x="15" y="130"/>
                  </a:lnTo>
                  <a:cubicBezTo>
                    <a:pt x="7" y="135"/>
                    <a:pt x="2" y="144"/>
                    <a:pt x="2" y="153"/>
                  </a:cubicBezTo>
                  <a:lnTo>
                    <a:pt x="2" y="216"/>
                  </a:lnTo>
                  <a:cubicBezTo>
                    <a:pt x="2" y="224"/>
                    <a:pt x="5" y="230"/>
                    <a:pt x="11" y="233"/>
                  </a:cubicBezTo>
                  <a:cubicBezTo>
                    <a:pt x="14" y="235"/>
                    <a:pt x="17" y="235"/>
                    <a:pt x="20" y="235"/>
                  </a:cubicBezTo>
                  <a:cubicBezTo>
                    <a:pt x="23" y="235"/>
                    <a:pt x="27" y="234"/>
                    <a:pt x="30" y="233"/>
                  </a:cubicBezTo>
                  <a:lnTo>
                    <a:pt x="123" y="179"/>
                  </a:lnTo>
                  <a:cubicBezTo>
                    <a:pt x="130" y="175"/>
                    <a:pt x="132" y="166"/>
                    <a:pt x="128" y="15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2" name="Google Shape;1752;p17"/>
          <p:cNvGrpSpPr/>
          <p:nvPr/>
        </p:nvGrpSpPr>
        <p:grpSpPr>
          <a:xfrm>
            <a:off x="5408520" y="4378556"/>
            <a:ext cx="248226" cy="473225"/>
            <a:chOff x="4951412" y="5770665"/>
            <a:chExt cx="271463" cy="517525"/>
          </a:xfrm>
        </p:grpSpPr>
        <p:sp>
          <p:nvSpPr>
            <p:cNvPr id="1753" name="Google Shape;1753;p17"/>
            <p:cNvSpPr/>
            <p:nvPr/>
          </p:nvSpPr>
          <p:spPr>
            <a:xfrm>
              <a:off x="4951412" y="616912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4951412" y="6169128"/>
              <a:ext cx="271463" cy="119062"/>
            </a:xfrm>
            <a:custGeom>
              <a:rect b="b" l="l" r="r" t="t"/>
              <a:pathLst>
                <a:path extrusionOk="0" h="377" w="865">
                  <a:moveTo>
                    <a:pt x="861" y="0"/>
                  </a:moveTo>
                  <a:cubicBezTo>
                    <a:pt x="861" y="0"/>
                    <a:pt x="861" y="0"/>
                    <a:pt x="861" y="0"/>
                  </a:cubicBezTo>
                  <a:cubicBezTo>
                    <a:pt x="861" y="0"/>
                    <a:pt x="861" y="0"/>
                    <a:pt x="861" y="0"/>
                  </a:cubicBezTo>
                  <a:cubicBezTo>
                    <a:pt x="861" y="29"/>
                    <a:pt x="852" y="57"/>
                    <a:pt x="836" y="84"/>
                  </a:cubicBezTo>
                  <a:cubicBezTo>
                    <a:pt x="837" y="84"/>
                    <a:pt x="837" y="84"/>
                    <a:pt x="837" y="83"/>
                  </a:cubicBezTo>
                  <a:cubicBezTo>
                    <a:pt x="836" y="171"/>
                    <a:pt x="822" y="230"/>
                    <a:pt x="705" y="291"/>
                  </a:cubicBezTo>
                  <a:cubicBezTo>
                    <a:pt x="543" y="376"/>
                    <a:pt x="288" y="371"/>
                    <a:pt x="135" y="280"/>
                  </a:cubicBezTo>
                  <a:cubicBezTo>
                    <a:pt x="85" y="251"/>
                    <a:pt x="26" y="200"/>
                    <a:pt x="25" y="123"/>
                  </a:cubicBezTo>
                  <a:lnTo>
                    <a:pt x="25" y="86"/>
                  </a:lnTo>
                  <a:cubicBezTo>
                    <a:pt x="59" y="146"/>
                    <a:pt x="128" y="193"/>
                    <a:pt x="222" y="222"/>
                  </a:cubicBezTo>
                  <a:cubicBezTo>
                    <a:pt x="189" y="211"/>
                    <a:pt x="157" y="198"/>
                    <a:pt x="128" y="181"/>
                  </a:cubicBezTo>
                  <a:cubicBezTo>
                    <a:pt x="45" y="133"/>
                    <a:pt x="0" y="69"/>
                    <a:pt x="0" y="0"/>
                  </a:cubicBezTo>
                  <a:lnTo>
                    <a:pt x="0" y="123"/>
                  </a:lnTo>
                  <a:cubicBezTo>
                    <a:pt x="1" y="193"/>
                    <a:pt x="43" y="255"/>
                    <a:pt x="122" y="302"/>
                  </a:cubicBezTo>
                  <a:cubicBezTo>
                    <a:pt x="207" y="352"/>
                    <a:pt x="319" y="377"/>
                    <a:pt x="431" y="377"/>
                  </a:cubicBezTo>
                  <a:cubicBezTo>
                    <a:pt x="533" y="377"/>
                    <a:pt x="635" y="356"/>
                    <a:pt x="716" y="314"/>
                  </a:cubicBezTo>
                  <a:cubicBezTo>
                    <a:pt x="865" y="236"/>
                    <a:pt x="863" y="154"/>
                    <a:pt x="861" y="42"/>
                  </a:cubicBezTo>
                  <a:cubicBezTo>
                    <a:pt x="861" y="28"/>
                    <a:pt x="861" y="14"/>
                    <a:pt x="86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5138737" y="6207228"/>
              <a:ext cx="66675" cy="36512"/>
            </a:xfrm>
            <a:custGeom>
              <a:rect b="b" l="l" r="r" t="t"/>
              <a:pathLst>
                <a:path extrusionOk="0" h="113" w="215">
                  <a:moveTo>
                    <a:pt x="215" y="0"/>
                  </a:moveTo>
                  <a:cubicBezTo>
                    <a:pt x="195" y="22"/>
                    <a:pt x="170" y="42"/>
                    <a:pt x="139" y="59"/>
                  </a:cubicBezTo>
                  <a:cubicBezTo>
                    <a:pt x="98" y="83"/>
                    <a:pt x="51" y="101"/>
                    <a:pt x="0" y="113"/>
                  </a:cubicBezTo>
                  <a:cubicBezTo>
                    <a:pt x="88" y="93"/>
                    <a:pt x="165" y="56"/>
                    <a:pt x="215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5207000" y="6202465"/>
              <a:ext cx="3175" cy="4762"/>
            </a:xfrm>
            <a:custGeom>
              <a:rect b="b" l="l" r="r" t="t"/>
              <a:pathLst>
                <a:path extrusionOk="0" h="13" w="10">
                  <a:moveTo>
                    <a:pt x="0" y="13"/>
                  </a:moveTo>
                  <a:cubicBezTo>
                    <a:pt x="3" y="9"/>
                    <a:pt x="7" y="4"/>
                    <a:pt x="10" y="0"/>
                  </a:cubicBezTo>
                  <a:cubicBezTo>
                    <a:pt x="7" y="4"/>
                    <a:pt x="3" y="9"/>
                    <a:pt x="0" y="1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5129212" y="6243740"/>
              <a:ext cx="6350" cy="1587"/>
            </a:xfrm>
            <a:custGeom>
              <a:rect b="b" l="l" r="r" t="t"/>
              <a:pathLst>
                <a:path extrusionOk="0" h="4" w="20">
                  <a:moveTo>
                    <a:pt x="0" y="4"/>
                  </a:moveTo>
                  <a:cubicBezTo>
                    <a:pt x="7" y="3"/>
                    <a:pt x="13" y="1"/>
                    <a:pt x="20" y="0"/>
                  </a:cubicBezTo>
                  <a:cubicBezTo>
                    <a:pt x="13" y="2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5029200" y="6242153"/>
              <a:ext cx="0" cy="0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4951412" y="6129440"/>
              <a:ext cx="271463" cy="119062"/>
            </a:xfrm>
            <a:custGeom>
              <a:rect b="b" l="l" r="r" t="t"/>
              <a:pathLst>
                <a:path extrusionOk="0" h="381" w="861">
                  <a:moveTo>
                    <a:pt x="128" y="309"/>
                  </a:moveTo>
                  <a:cubicBezTo>
                    <a:pt x="157" y="326"/>
                    <a:pt x="189" y="339"/>
                    <a:pt x="222" y="350"/>
                  </a:cubicBezTo>
                  <a:cubicBezTo>
                    <a:pt x="230" y="352"/>
                    <a:pt x="237" y="354"/>
                    <a:pt x="245" y="357"/>
                  </a:cubicBezTo>
                  <a:cubicBezTo>
                    <a:pt x="246" y="357"/>
                    <a:pt x="248" y="357"/>
                    <a:pt x="249" y="358"/>
                  </a:cubicBezTo>
                  <a:cubicBezTo>
                    <a:pt x="307" y="373"/>
                    <a:pt x="368" y="381"/>
                    <a:pt x="430" y="381"/>
                  </a:cubicBezTo>
                  <a:cubicBezTo>
                    <a:pt x="476" y="381"/>
                    <a:pt x="522" y="377"/>
                    <a:pt x="567" y="368"/>
                  </a:cubicBezTo>
                  <a:cubicBezTo>
                    <a:pt x="573" y="367"/>
                    <a:pt x="580" y="366"/>
                    <a:pt x="587" y="364"/>
                  </a:cubicBezTo>
                  <a:cubicBezTo>
                    <a:pt x="589" y="364"/>
                    <a:pt x="591" y="363"/>
                    <a:pt x="593" y="363"/>
                  </a:cubicBezTo>
                  <a:cubicBezTo>
                    <a:pt x="644" y="351"/>
                    <a:pt x="691" y="333"/>
                    <a:pt x="732" y="309"/>
                  </a:cubicBezTo>
                  <a:cubicBezTo>
                    <a:pt x="763" y="292"/>
                    <a:pt x="788" y="272"/>
                    <a:pt x="808" y="250"/>
                  </a:cubicBezTo>
                  <a:cubicBezTo>
                    <a:pt x="809" y="249"/>
                    <a:pt x="810" y="248"/>
                    <a:pt x="812" y="246"/>
                  </a:cubicBezTo>
                  <a:cubicBezTo>
                    <a:pt x="815" y="242"/>
                    <a:pt x="819" y="237"/>
                    <a:pt x="822" y="233"/>
                  </a:cubicBezTo>
                  <a:cubicBezTo>
                    <a:pt x="828" y="226"/>
                    <a:pt x="832" y="219"/>
                    <a:pt x="836" y="212"/>
                  </a:cubicBezTo>
                  <a:cubicBezTo>
                    <a:pt x="852" y="185"/>
                    <a:pt x="861" y="157"/>
                    <a:pt x="861" y="128"/>
                  </a:cubicBezTo>
                  <a:cubicBezTo>
                    <a:pt x="861" y="128"/>
                    <a:pt x="861" y="128"/>
                    <a:pt x="861" y="128"/>
                  </a:cubicBezTo>
                  <a:cubicBezTo>
                    <a:pt x="861" y="85"/>
                    <a:pt x="844" y="45"/>
                    <a:pt x="811" y="9"/>
                  </a:cubicBezTo>
                  <a:cubicBezTo>
                    <a:pt x="812" y="21"/>
                    <a:pt x="813" y="33"/>
                    <a:pt x="813" y="45"/>
                  </a:cubicBezTo>
                  <a:lnTo>
                    <a:pt x="813" y="52"/>
                  </a:lnTo>
                  <a:cubicBezTo>
                    <a:pt x="828" y="76"/>
                    <a:pt x="836" y="102"/>
                    <a:pt x="836" y="128"/>
                  </a:cubicBezTo>
                  <a:cubicBezTo>
                    <a:pt x="836" y="188"/>
                    <a:pt x="795" y="244"/>
                    <a:pt x="720" y="288"/>
                  </a:cubicBezTo>
                  <a:cubicBezTo>
                    <a:pt x="560" y="380"/>
                    <a:pt x="300" y="380"/>
                    <a:pt x="141" y="288"/>
                  </a:cubicBezTo>
                  <a:cubicBezTo>
                    <a:pt x="66" y="244"/>
                    <a:pt x="25" y="188"/>
                    <a:pt x="25" y="128"/>
                  </a:cubicBezTo>
                  <a:cubicBezTo>
                    <a:pt x="25" y="98"/>
                    <a:pt x="35" y="69"/>
                    <a:pt x="55" y="42"/>
                  </a:cubicBezTo>
                  <a:cubicBezTo>
                    <a:pt x="56" y="27"/>
                    <a:pt x="57" y="13"/>
                    <a:pt x="58" y="0"/>
                  </a:cubicBezTo>
                  <a:cubicBezTo>
                    <a:pt x="20" y="38"/>
                    <a:pt x="0" y="82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97"/>
                    <a:pt x="45" y="261"/>
                    <a:pt x="128" y="309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5118100" y="6229453"/>
              <a:ext cx="7938" cy="1587"/>
            </a:xfrm>
            <a:custGeom>
              <a:rect b="b" l="l" r="r" t="t"/>
              <a:pathLst>
                <a:path extrusionOk="0" h="4" w="29">
                  <a:moveTo>
                    <a:pt x="0" y="4"/>
                  </a:moveTo>
                  <a:cubicBezTo>
                    <a:pt x="10" y="3"/>
                    <a:pt x="19" y="2"/>
                    <a:pt x="29" y="0"/>
                  </a:cubicBezTo>
                  <a:cubicBezTo>
                    <a:pt x="19" y="2"/>
                    <a:pt x="10" y="3"/>
                    <a:pt x="0" y="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5127625" y="6185003"/>
              <a:ext cx="74613" cy="44450"/>
            </a:xfrm>
            <a:custGeom>
              <a:rect b="b" l="l" r="r" t="t"/>
              <a:pathLst>
                <a:path extrusionOk="0" h="142" w="237">
                  <a:moveTo>
                    <a:pt x="237" y="0"/>
                  </a:moveTo>
                  <a:cubicBezTo>
                    <a:pt x="223" y="31"/>
                    <a:pt x="198" y="60"/>
                    <a:pt x="163" y="83"/>
                  </a:cubicBezTo>
                  <a:cubicBezTo>
                    <a:pt x="120" y="111"/>
                    <a:pt x="63" y="131"/>
                    <a:pt x="0" y="142"/>
                  </a:cubicBezTo>
                  <a:cubicBezTo>
                    <a:pt x="110" y="123"/>
                    <a:pt x="204" y="77"/>
                    <a:pt x="23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5203825" y="6178653"/>
              <a:ext cx="1588" cy="4762"/>
            </a:xfrm>
            <a:custGeom>
              <a:rect b="b" l="l" r="r" t="t"/>
              <a:pathLst>
                <a:path extrusionOk="0" h="15" w="5">
                  <a:moveTo>
                    <a:pt x="0" y="15"/>
                  </a:moveTo>
                  <a:cubicBezTo>
                    <a:pt x="2" y="10"/>
                    <a:pt x="3" y="5"/>
                    <a:pt x="5" y="0"/>
                  </a:cubicBezTo>
                  <a:cubicBezTo>
                    <a:pt x="3" y="5"/>
                    <a:pt x="2" y="10"/>
                    <a:pt x="0" y="1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5205412" y="6172303"/>
              <a:ext cx="1588" cy="3175"/>
            </a:xfrm>
            <a:custGeom>
              <a:rect b="b" l="l" r="r" t="t"/>
              <a:pathLst>
                <a:path extrusionOk="0" h="12" w="3">
                  <a:moveTo>
                    <a:pt x="0" y="12"/>
                  </a:moveTo>
                  <a:cubicBezTo>
                    <a:pt x="1" y="8"/>
                    <a:pt x="2" y="4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5106987" y="6231040"/>
              <a:ext cx="6350" cy="1587"/>
            </a:xfrm>
            <a:custGeom>
              <a:rect b="b" l="l" r="r" t="t"/>
              <a:pathLst>
                <a:path extrusionOk="0" h="2" w="19">
                  <a:moveTo>
                    <a:pt x="0" y="2"/>
                  </a:moveTo>
                  <a:cubicBezTo>
                    <a:pt x="7" y="1"/>
                    <a:pt x="13" y="1"/>
                    <a:pt x="19" y="0"/>
                  </a:cubicBezTo>
                  <a:cubicBezTo>
                    <a:pt x="13" y="1"/>
                    <a:pt x="7" y="1"/>
                    <a:pt x="0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4968875" y="5926240"/>
              <a:ext cx="61913" cy="292100"/>
            </a:xfrm>
            <a:custGeom>
              <a:rect b="b" l="l" r="r" t="t"/>
              <a:pathLst>
                <a:path extrusionOk="0" h="928" w="197">
                  <a:moveTo>
                    <a:pt x="2" y="686"/>
                  </a:moveTo>
                  <a:cubicBezTo>
                    <a:pt x="0" y="708"/>
                    <a:pt x="0" y="731"/>
                    <a:pt x="0" y="756"/>
                  </a:cubicBezTo>
                  <a:cubicBezTo>
                    <a:pt x="0" y="834"/>
                    <a:pt x="58" y="891"/>
                    <a:pt x="142" y="928"/>
                  </a:cubicBezTo>
                  <a:cubicBezTo>
                    <a:pt x="139" y="926"/>
                    <a:pt x="137" y="923"/>
                    <a:pt x="136" y="920"/>
                  </a:cubicBezTo>
                  <a:cubicBezTo>
                    <a:pt x="134" y="913"/>
                    <a:pt x="133" y="905"/>
                    <a:pt x="132" y="896"/>
                  </a:cubicBezTo>
                  <a:cubicBezTo>
                    <a:pt x="67" y="864"/>
                    <a:pt x="25" y="817"/>
                    <a:pt x="25" y="756"/>
                  </a:cubicBezTo>
                  <a:cubicBezTo>
                    <a:pt x="25" y="566"/>
                    <a:pt x="65" y="463"/>
                    <a:pt x="108" y="354"/>
                  </a:cubicBezTo>
                  <a:cubicBezTo>
                    <a:pt x="137" y="278"/>
                    <a:pt x="167" y="201"/>
                    <a:pt x="187" y="91"/>
                  </a:cubicBezTo>
                  <a:cubicBezTo>
                    <a:pt x="192" y="65"/>
                    <a:pt x="195" y="40"/>
                    <a:pt x="197" y="13"/>
                  </a:cubicBezTo>
                  <a:cubicBezTo>
                    <a:pt x="189" y="9"/>
                    <a:pt x="181" y="5"/>
                    <a:pt x="173" y="0"/>
                  </a:cubicBezTo>
                  <a:cubicBezTo>
                    <a:pt x="171" y="30"/>
                    <a:pt x="168" y="58"/>
                    <a:pt x="163" y="86"/>
                  </a:cubicBezTo>
                  <a:cubicBezTo>
                    <a:pt x="143" y="194"/>
                    <a:pt x="113" y="271"/>
                    <a:pt x="84" y="345"/>
                  </a:cubicBezTo>
                  <a:cubicBezTo>
                    <a:pt x="50" y="432"/>
                    <a:pt x="17" y="517"/>
                    <a:pt x="5" y="644"/>
                  </a:cubicBezTo>
                  <a:cubicBezTo>
                    <a:pt x="4" y="657"/>
                    <a:pt x="3" y="671"/>
                    <a:pt x="2" y="68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5006975" y="5926240"/>
              <a:ext cx="200024" cy="306386"/>
            </a:xfrm>
            <a:custGeom>
              <a:rect b="b" l="l" r="r" t="t"/>
              <a:pathLst>
                <a:path extrusionOk="0" h="974" w="637">
                  <a:moveTo>
                    <a:pt x="439" y="13"/>
                  </a:moveTo>
                  <a:cubicBezTo>
                    <a:pt x="441" y="40"/>
                    <a:pt x="444" y="65"/>
                    <a:pt x="449" y="91"/>
                  </a:cubicBezTo>
                  <a:cubicBezTo>
                    <a:pt x="466" y="181"/>
                    <a:pt x="497" y="260"/>
                    <a:pt x="527" y="336"/>
                  </a:cubicBezTo>
                  <a:cubicBezTo>
                    <a:pt x="570" y="446"/>
                    <a:pt x="612" y="550"/>
                    <a:pt x="612" y="689"/>
                  </a:cubicBezTo>
                  <a:lnTo>
                    <a:pt x="612" y="756"/>
                  </a:lnTo>
                  <a:cubicBezTo>
                    <a:pt x="612" y="807"/>
                    <a:pt x="586" y="850"/>
                    <a:pt x="535" y="883"/>
                  </a:cubicBezTo>
                  <a:cubicBezTo>
                    <a:pt x="420" y="959"/>
                    <a:pt x="189" y="971"/>
                    <a:pt x="36" y="909"/>
                  </a:cubicBezTo>
                  <a:cubicBezTo>
                    <a:pt x="25" y="852"/>
                    <a:pt x="25" y="777"/>
                    <a:pt x="25" y="735"/>
                  </a:cubicBezTo>
                  <a:cubicBezTo>
                    <a:pt x="25" y="578"/>
                    <a:pt x="64" y="455"/>
                    <a:pt x="105" y="324"/>
                  </a:cubicBezTo>
                  <a:cubicBezTo>
                    <a:pt x="133" y="236"/>
                    <a:pt x="161" y="145"/>
                    <a:pt x="177" y="44"/>
                  </a:cubicBezTo>
                  <a:cubicBezTo>
                    <a:pt x="172" y="43"/>
                    <a:pt x="167" y="43"/>
                    <a:pt x="163" y="42"/>
                  </a:cubicBezTo>
                  <a:cubicBezTo>
                    <a:pt x="159" y="41"/>
                    <a:pt x="156" y="41"/>
                    <a:pt x="152" y="40"/>
                  </a:cubicBezTo>
                  <a:cubicBezTo>
                    <a:pt x="137" y="139"/>
                    <a:pt x="109" y="229"/>
                    <a:pt x="81" y="317"/>
                  </a:cubicBezTo>
                  <a:cubicBezTo>
                    <a:pt x="41" y="443"/>
                    <a:pt x="0" y="574"/>
                    <a:pt x="0" y="736"/>
                  </a:cubicBezTo>
                  <a:cubicBezTo>
                    <a:pt x="0" y="774"/>
                    <a:pt x="0" y="841"/>
                    <a:pt x="9" y="896"/>
                  </a:cubicBezTo>
                  <a:cubicBezTo>
                    <a:pt x="10" y="905"/>
                    <a:pt x="11" y="913"/>
                    <a:pt x="13" y="920"/>
                  </a:cubicBezTo>
                  <a:cubicBezTo>
                    <a:pt x="14" y="923"/>
                    <a:pt x="16" y="926"/>
                    <a:pt x="19" y="928"/>
                  </a:cubicBezTo>
                  <a:cubicBezTo>
                    <a:pt x="19" y="928"/>
                    <a:pt x="20" y="929"/>
                    <a:pt x="20" y="929"/>
                  </a:cubicBezTo>
                  <a:cubicBezTo>
                    <a:pt x="92" y="959"/>
                    <a:pt x="178" y="974"/>
                    <a:pt x="264" y="974"/>
                  </a:cubicBezTo>
                  <a:cubicBezTo>
                    <a:pt x="283" y="974"/>
                    <a:pt x="301" y="973"/>
                    <a:pt x="320" y="972"/>
                  </a:cubicBezTo>
                  <a:cubicBezTo>
                    <a:pt x="327" y="971"/>
                    <a:pt x="333" y="971"/>
                    <a:pt x="339" y="970"/>
                  </a:cubicBezTo>
                  <a:cubicBezTo>
                    <a:pt x="344" y="969"/>
                    <a:pt x="348" y="969"/>
                    <a:pt x="352" y="968"/>
                  </a:cubicBezTo>
                  <a:cubicBezTo>
                    <a:pt x="362" y="967"/>
                    <a:pt x="371" y="966"/>
                    <a:pt x="381" y="964"/>
                  </a:cubicBezTo>
                  <a:cubicBezTo>
                    <a:pt x="382" y="964"/>
                    <a:pt x="384" y="964"/>
                    <a:pt x="386" y="963"/>
                  </a:cubicBezTo>
                  <a:cubicBezTo>
                    <a:pt x="449" y="952"/>
                    <a:pt x="506" y="932"/>
                    <a:pt x="549" y="904"/>
                  </a:cubicBezTo>
                  <a:cubicBezTo>
                    <a:pt x="584" y="881"/>
                    <a:pt x="609" y="852"/>
                    <a:pt x="623" y="821"/>
                  </a:cubicBezTo>
                  <a:cubicBezTo>
                    <a:pt x="624" y="819"/>
                    <a:pt x="624" y="818"/>
                    <a:pt x="625" y="817"/>
                  </a:cubicBezTo>
                  <a:cubicBezTo>
                    <a:pt x="627" y="812"/>
                    <a:pt x="628" y="807"/>
                    <a:pt x="630" y="802"/>
                  </a:cubicBezTo>
                  <a:cubicBezTo>
                    <a:pt x="631" y="799"/>
                    <a:pt x="632" y="795"/>
                    <a:pt x="632" y="792"/>
                  </a:cubicBezTo>
                  <a:cubicBezTo>
                    <a:pt x="633" y="788"/>
                    <a:pt x="634" y="784"/>
                    <a:pt x="635" y="780"/>
                  </a:cubicBezTo>
                  <a:cubicBezTo>
                    <a:pt x="636" y="772"/>
                    <a:pt x="637" y="764"/>
                    <a:pt x="637" y="756"/>
                  </a:cubicBezTo>
                  <a:lnTo>
                    <a:pt x="637" y="696"/>
                  </a:lnTo>
                  <a:lnTo>
                    <a:pt x="637" y="689"/>
                  </a:lnTo>
                  <a:cubicBezTo>
                    <a:pt x="637" y="677"/>
                    <a:pt x="636" y="665"/>
                    <a:pt x="635" y="653"/>
                  </a:cubicBezTo>
                  <a:cubicBezTo>
                    <a:pt x="629" y="527"/>
                    <a:pt x="589" y="425"/>
                    <a:pt x="550" y="326"/>
                  </a:cubicBezTo>
                  <a:cubicBezTo>
                    <a:pt x="520" y="252"/>
                    <a:pt x="490" y="174"/>
                    <a:pt x="474" y="86"/>
                  </a:cubicBezTo>
                  <a:cubicBezTo>
                    <a:pt x="468" y="58"/>
                    <a:pt x="465" y="30"/>
                    <a:pt x="463" y="0"/>
                  </a:cubicBezTo>
                  <a:cubicBezTo>
                    <a:pt x="456" y="5"/>
                    <a:pt x="448" y="9"/>
                    <a:pt x="439" y="1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4997450" y="5853215"/>
              <a:ext cx="0" cy="1587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lnTo>
                    <a:pt x="0" y="7"/>
                  </a:ln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5162550" y="5873853"/>
              <a:ext cx="1588" cy="1587"/>
            </a:xfrm>
            <a:custGeom>
              <a:rect b="b" l="l" r="r" t="t"/>
              <a:pathLst>
                <a:path extrusionOk="0" h="9" w="7">
                  <a:moveTo>
                    <a:pt x="2" y="8"/>
                  </a:moveTo>
                  <a:cubicBezTo>
                    <a:pt x="3" y="6"/>
                    <a:pt x="5" y="3"/>
                    <a:pt x="7" y="0"/>
                  </a:cubicBezTo>
                  <a:cubicBezTo>
                    <a:pt x="5" y="3"/>
                    <a:pt x="3" y="6"/>
                    <a:pt x="0" y="9"/>
                  </a:cubicBezTo>
                  <a:lnTo>
                    <a:pt x="2" y="8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5165725" y="5870678"/>
              <a:ext cx="0" cy="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5135562" y="5815115"/>
              <a:ext cx="1588" cy="3175"/>
            </a:xfrm>
            <a:custGeom>
              <a:rect b="b" l="l" r="r" t="t"/>
              <a:pathLst>
                <a:path extrusionOk="0" h="8" w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lnTo>
                    <a:pt x="0" y="5"/>
                  </a:lnTo>
                  <a:cubicBezTo>
                    <a:pt x="2" y="6"/>
                    <a:pt x="4" y="7"/>
                    <a:pt x="6" y="8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5051425" y="5802415"/>
              <a:ext cx="11113" cy="11112"/>
            </a:xfrm>
            <a:custGeom>
              <a:rect b="b" l="l" r="r" t="t"/>
              <a:pathLst>
                <a:path extrusionOk="0" h="33" w="38">
                  <a:moveTo>
                    <a:pt x="0" y="33"/>
                  </a:moveTo>
                  <a:cubicBezTo>
                    <a:pt x="13" y="30"/>
                    <a:pt x="25" y="27"/>
                    <a:pt x="38" y="25"/>
                  </a:cubicBezTo>
                  <a:lnTo>
                    <a:pt x="35" y="16"/>
                  </a:lnTo>
                  <a:cubicBezTo>
                    <a:pt x="34" y="14"/>
                    <a:pt x="33" y="13"/>
                    <a:pt x="33" y="11"/>
                  </a:cubicBezTo>
                  <a:lnTo>
                    <a:pt x="33" y="0"/>
                  </a:lnTo>
                  <a:cubicBezTo>
                    <a:pt x="22" y="2"/>
                    <a:pt x="11" y="5"/>
                    <a:pt x="0" y="8"/>
                  </a:cubicBezTo>
                  <a:lnTo>
                    <a:pt x="0" y="33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5073650" y="5900840"/>
              <a:ext cx="1588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5138737" y="5781778"/>
              <a:ext cx="0" cy="158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5124450" y="5783365"/>
              <a:ext cx="14288" cy="44450"/>
            </a:xfrm>
            <a:custGeom>
              <a:rect b="b" l="l" r="r" t="t"/>
              <a:pathLst>
                <a:path extrusionOk="0" h="138" w="45">
                  <a:moveTo>
                    <a:pt x="20" y="30"/>
                  </a:moveTo>
                  <a:lnTo>
                    <a:pt x="20" y="86"/>
                  </a:lnTo>
                  <a:lnTo>
                    <a:pt x="5" y="100"/>
                  </a:lnTo>
                  <a:lnTo>
                    <a:pt x="5" y="128"/>
                  </a:lnTo>
                  <a:cubicBezTo>
                    <a:pt x="5" y="132"/>
                    <a:pt x="3" y="136"/>
                    <a:pt x="0" y="138"/>
                  </a:cubicBezTo>
                  <a:cubicBezTo>
                    <a:pt x="0" y="138"/>
                    <a:pt x="0" y="138"/>
                    <a:pt x="1" y="138"/>
                  </a:cubicBezTo>
                  <a:lnTo>
                    <a:pt x="35" y="106"/>
                  </a:lnTo>
                  <a:lnTo>
                    <a:pt x="41" y="101"/>
                  </a:lnTo>
                  <a:cubicBezTo>
                    <a:pt x="41" y="101"/>
                    <a:pt x="41" y="101"/>
                    <a:pt x="41" y="101"/>
                  </a:cubicBezTo>
                  <a:lnTo>
                    <a:pt x="41" y="73"/>
                  </a:lnTo>
                  <a:cubicBezTo>
                    <a:pt x="41" y="73"/>
                    <a:pt x="41" y="73"/>
                    <a:pt x="41" y="72"/>
                  </a:cubicBezTo>
                  <a:cubicBezTo>
                    <a:pt x="41" y="72"/>
                    <a:pt x="41" y="71"/>
                    <a:pt x="41" y="71"/>
                  </a:cubicBezTo>
                  <a:cubicBezTo>
                    <a:pt x="42" y="70"/>
                    <a:pt x="42" y="69"/>
                    <a:pt x="43" y="68"/>
                  </a:cubicBezTo>
                  <a:cubicBezTo>
                    <a:pt x="43" y="68"/>
                    <a:pt x="43" y="67"/>
                    <a:pt x="44" y="66"/>
                  </a:cubicBezTo>
                  <a:cubicBezTo>
                    <a:pt x="44" y="65"/>
                    <a:pt x="45" y="65"/>
                    <a:pt x="45" y="64"/>
                  </a:cubicBezTo>
                  <a:lnTo>
                    <a:pt x="45" y="1"/>
                  </a:lnTo>
                  <a:cubicBezTo>
                    <a:pt x="45" y="1"/>
                    <a:pt x="45" y="1"/>
                    <a:pt x="45" y="0"/>
                  </a:cubicBezTo>
                  <a:cubicBezTo>
                    <a:pt x="45" y="4"/>
                    <a:pt x="44" y="8"/>
                    <a:pt x="41" y="11"/>
                  </a:cubicBezTo>
                  <a:lnTo>
                    <a:pt x="20" y="30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5135562" y="5780190"/>
              <a:ext cx="1588" cy="1587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5121275" y="5827815"/>
              <a:ext cx="3175" cy="0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5068887" y="5821465"/>
              <a:ext cx="0" cy="1587"/>
            </a:xfrm>
            <a:custGeom>
              <a:rect b="b" l="l" r="r" t="t"/>
              <a:pathLst>
                <a:path extrusionOk="0" h="5" w="4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5072062" y="5797653"/>
              <a:ext cx="53975" cy="30162"/>
            </a:xfrm>
            <a:custGeom>
              <a:rect b="b" l="l" r="r" t="t"/>
              <a:pathLst>
                <a:path extrusionOk="0" h="97" w="172">
                  <a:moveTo>
                    <a:pt x="155" y="96"/>
                  </a:moveTo>
                  <a:cubicBezTo>
                    <a:pt x="156" y="97"/>
                    <a:pt x="158" y="97"/>
                    <a:pt x="159" y="97"/>
                  </a:cubicBezTo>
                  <a:cubicBezTo>
                    <a:pt x="162" y="97"/>
                    <a:pt x="164" y="96"/>
                    <a:pt x="166" y="95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70" y="92"/>
                    <a:pt x="172" y="88"/>
                    <a:pt x="172" y="84"/>
                  </a:cubicBezTo>
                  <a:lnTo>
                    <a:pt x="172" y="56"/>
                  </a:lnTo>
                  <a:lnTo>
                    <a:pt x="172" y="0"/>
                  </a:lnTo>
                  <a:lnTo>
                    <a:pt x="168" y="3"/>
                  </a:lnTo>
                  <a:cubicBezTo>
                    <a:pt x="165" y="5"/>
                    <a:pt x="162" y="6"/>
                    <a:pt x="159" y="6"/>
                  </a:cubicBezTo>
                  <a:cubicBezTo>
                    <a:pt x="158" y="6"/>
                    <a:pt x="156" y="6"/>
                    <a:pt x="155" y="6"/>
                  </a:cubicBezTo>
                  <a:cubicBezTo>
                    <a:pt x="152" y="5"/>
                    <a:pt x="149" y="4"/>
                    <a:pt x="147" y="3"/>
                  </a:cubicBezTo>
                  <a:lnTo>
                    <a:pt x="147" y="67"/>
                  </a:lnTo>
                  <a:cubicBezTo>
                    <a:pt x="116" y="58"/>
                    <a:pt x="84" y="53"/>
                    <a:pt x="51" y="53"/>
                  </a:cubicBezTo>
                  <a:cubicBezTo>
                    <a:pt x="38" y="53"/>
                    <a:pt x="25" y="54"/>
                    <a:pt x="11" y="56"/>
                  </a:cubicBezTo>
                  <a:lnTo>
                    <a:pt x="11" y="70"/>
                  </a:lnTo>
                  <a:cubicBezTo>
                    <a:pt x="11" y="76"/>
                    <a:pt x="7" y="81"/>
                    <a:pt x="2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1" y="82"/>
                  </a:cubicBezTo>
                  <a:cubicBezTo>
                    <a:pt x="55" y="74"/>
                    <a:pt x="107" y="79"/>
                    <a:pt x="155" y="9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5070475" y="5823053"/>
              <a:ext cx="1588" cy="0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5108575" y="5796065"/>
              <a:ext cx="4763" cy="1587"/>
            </a:xfrm>
            <a:custGeom>
              <a:rect b="b" l="l" r="r" t="t"/>
              <a:pathLst>
                <a:path extrusionOk="0" h="3" w="13">
                  <a:moveTo>
                    <a:pt x="0" y="0"/>
                  </a:moveTo>
                  <a:cubicBezTo>
                    <a:pt x="4" y="1"/>
                    <a:pt x="8" y="2"/>
                    <a:pt x="13" y="3"/>
                  </a:cubicBezTo>
                  <a:cubicBezTo>
                    <a:pt x="8" y="2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5081587" y="5794478"/>
              <a:ext cx="4763" cy="0"/>
            </a:xfrm>
            <a:custGeom>
              <a:rect b="b" l="l" r="r" t="t"/>
              <a:pathLst>
                <a:path extrusionOk="0" h="1" w="15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0" y="0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5064125" y="5773840"/>
              <a:ext cx="1588" cy="1587"/>
            </a:xfrm>
            <a:custGeom>
              <a:rect b="b" l="l" r="r" t="t"/>
              <a:pathLst>
                <a:path extrusionOk="0" h="2" w="5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1" y="1"/>
                    <a:pt x="3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5062537" y="5777015"/>
              <a:ext cx="0" cy="0"/>
            </a:xfrm>
            <a:custGeom>
              <a:rect b="b" l="l" r="r" t="t"/>
              <a:pathLst>
                <a:path extrusionOk="0" h="4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5062537" y="5775428"/>
              <a:ext cx="0" cy="0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5060950" y="5778603"/>
              <a:ext cx="14288" cy="44450"/>
            </a:xfrm>
            <a:custGeom>
              <a:rect b="b" l="l" r="r" t="t"/>
              <a:pathLst>
                <a:path extrusionOk="0" h="145" w="44">
                  <a:moveTo>
                    <a:pt x="2" y="96"/>
                  </a:moveTo>
                  <a:lnTo>
                    <a:pt x="5" y="105"/>
                  </a:lnTo>
                  <a:lnTo>
                    <a:pt x="21" y="138"/>
                  </a:lnTo>
                  <a:cubicBezTo>
                    <a:pt x="21" y="138"/>
                    <a:pt x="21" y="138"/>
                    <a:pt x="21" y="138"/>
                  </a:cubicBezTo>
                  <a:cubicBezTo>
                    <a:pt x="22" y="140"/>
                    <a:pt x="23" y="141"/>
                    <a:pt x="25" y="143"/>
                  </a:cubicBezTo>
                  <a:cubicBezTo>
                    <a:pt x="25" y="143"/>
                    <a:pt x="26" y="143"/>
                    <a:pt x="26" y="144"/>
                  </a:cubicBezTo>
                  <a:cubicBezTo>
                    <a:pt x="28" y="144"/>
                    <a:pt x="29" y="145"/>
                    <a:pt x="31" y="145"/>
                  </a:cubicBezTo>
                  <a:cubicBezTo>
                    <a:pt x="31" y="145"/>
                    <a:pt x="32" y="145"/>
                    <a:pt x="32" y="145"/>
                  </a:cubicBezTo>
                  <a:cubicBezTo>
                    <a:pt x="32" y="145"/>
                    <a:pt x="33" y="145"/>
                    <a:pt x="33" y="145"/>
                  </a:cubicBezTo>
                  <a:cubicBezTo>
                    <a:pt x="34" y="145"/>
                    <a:pt x="34" y="145"/>
                    <a:pt x="35" y="145"/>
                  </a:cubicBezTo>
                  <a:cubicBezTo>
                    <a:pt x="40" y="144"/>
                    <a:pt x="44" y="139"/>
                    <a:pt x="44" y="133"/>
                  </a:cubicBezTo>
                  <a:lnTo>
                    <a:pt x="44" y="119"/>
                  </a:lnTo>
                  <a:lnTo>
                    <a:pt x="44" y="54"/>
                  </a:lnTo>
                  <a:cubicBezTo>
                    <a:pt x="41" y="54"/>
                    <a:pt x="37" y="54"/>
                    <a:pt x="34" y="55"/>
                  </a:cubicBezTo>
                  <a:cubicBezTo>
                    <a:pt x="28" y="55"/>
                    <a:pt x="23" y="52"/>
                    <a:pt x="21" y="47"/>
                  </a:cubicBezTo>
                  <a:lnTo>
                    <a:pt x="2" y="6"/>
                  </a:lnTo>
                  <a:cubicBezTo>
                    <a:pt x="1" y="4"/>
                    <a:pt x="0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80"/>
                  </a:lnTo>
                  <a:lnTo>
                    <a:pt x="0" y="91"/>
                  </a:lnTo>
                  <a:cubicBezTo>
                    <a:pt x="0" y="93"/>
                    <a:pt x="1" y="94"/>
                    <a:pt x="2" y="9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5049837" y="5796065"/>
              <a:ext cx="1588" cy="0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5027612" y="5797653"/>
              <a:ext cx="23813" cy="42862"/>
            </a:xfrm>
            <a:custGeom>
              <a:rect b="b" l="l" r="r" t="t"/>
              <a:pathLst>
                <a:path extrusionOk="0" h="139" w="74">
                  <a:moveTo>
                    <a:pt x="67" y="14"/>
                  </a:moveTo>
                  <a:cubicBezTo>
                    <a:pt x="61" y="17"/>
                    <a:pt x="55" y="21"/>
                    <a:pt x="49" y="24"/>
                  </a:cubicBezTo>
                  <a:lnTo>
                    <a:pt x="49" y="86"/>
                  </a:lnTo>
                  <a:cubicBezTo>
                    <a:pt x="29" y="97"/>
                    <a:pt x="12" y="109"/>
                    <a:pt x="0" y="122"/>
                  </a:cubicBezTo>
                  <a:lnTo>
                    <a:pt x="0" y="124"/>
                  </a:lnTo>
                  <a:cubicBezTo>
                    <a:pt x="5" y="124"/>
                    <a:pt x="9" y="125"/>
                    <a:pt x="12" y="129"/>
                  </a:cubicBezTo>
                  <a:cubicBezTo>
                    <a:pt x="14" y="132"/>
                    <a:pt x="17" y="135"/>
                    <a:pt x="19" y="139"/>
                  </a:cubicBezTo>
                  <a:cubicBezTo>
                    <a:pt x="31" y="126"/>
                    <a:pt x="46" y="115"/>
                    <a:pt x="67" y="105"/>
                  </a:cubicBezTo>
                  <a:cubicBezTo>
                    <a:pt x="71" y="103"/>
                    <a:pt x="74" y="98"/>
                    <a:pt x="74" y="93"/>
                  </a:cubicBezTo>
                  <a:lnTo>
                    <a:pt x="74" y="51"/>
                  </a:lnTo>
                  <a:lnTo>
                    <a:pt x="74" y="26"/>
                  </a:lnTo>
                  <a:lnTo>
                    <a:pt x="74" y="3"/>
                  </a:lnTo>
                  <a:cubicBezTo>
                    <a:pt x="74" y="2"/>
                    <a:pt x="74" y="1"/>
                    <a:pt x="73" y="0"/>
                  </a:cubicBezTo>
                  <a:cubicBezTo>
                    <a:pt x="74" y="1"/>
                    <a:pt x="74" y="3"/>
                    <a:pt x="74" y="4"/>
                  </a:cubicBezTo>
                  <a:cubicBezTo>
                    <a:pt x="74" y="8"/>
                    <a:pt x="71" y="12"/>
                    <a:pt x="67" y="14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5033962" y="5808765"/>
              <a:ext cx="3175" cy="4762"/>
            </a:xfrm>
            <a:custGeom>
              <a:rect b="b" l="l" r="r" t="t"/>
              <a:pathLst>
                <a:path extrusionOk="0" h="11" w="11">
                  <a:moveTo>
                    <a:pt x="11" y="0"/>
                  </a:moveTo>
                  <a:cubicBezTo>
                    <a:pt x="7" y="3"/>
                    <a:pt x="3" y="7"/>
                    <a:pt x="0" y="11"/>
                  </a:cubicBezTo>
                  <a:cubicBezTo>
                    <a:pt x="3" y="7"/>
                    <a:pt x="7" y="4"/>
                    <a:pt x="1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5037137" y="5805590"/>
              <a:ext cx="6350" cy="3175"/>
            </a:xfrm>
            <a:custGeom>
              <a:rect b="b" l="l" r="r" t="t"/>
              <a:pathLst>
                <a:path extrusionOk="0" h="13" w="18">
                  <a:moveTo>
                    <a:pt x="0" y="13"/>
                  </a:moveTo>
                  <a:cubicBezTo>
                    <a:pt x="6" y="8"/>
                    <a:pt x="11" y="4"/>
                    <a:pt x="18" y="0"/>
                  </a:cubicBezTo>
                  <a:cubicBezTo>
                    <a:pt x="12" y="4"/>
                    <a:pt x="6" y="8"/>
                    <a:pt x="0" y="1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5027612" y="5824640"/>
              <a:ext cx="0" cy="1587"/>
            </a:xfrm>
            <a:custGeom>
              <a:rect b="b" l="l" r="r" t="t"/>
              <a:pathLst>
                <a:path extrusionOk="0" h="9" w="1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9"/>
                  </a:ln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5030787" y="5815115"/>
              <a:ext cx="1588" cy="1587"/>
            </a:xfrm>
            <a:custGeom>
              <a:rect b="b" l="l" r="r" t="t"/>
              <a:pathLst>
                <a:path extrusionOk="0" h="8" w="5">
                  <a:moveTo>
                    <a:pt x="5" y="0"/>
                  </a:moveTo>
                  <a:cubicBezTo>
                    <a:pt x="3" y="3"/>
                    <a:pt x="1" y="5"/>
                    <a:pt x="0" y="8"/>
                  </a:cubicBezTo>
                  <a:cubicBezTo>
                    <a:pt x="1" y="5"/>
                    <a:pt x="3" y="3"/>
                    <a:pt x="5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5029200" y="5819878"/>
              <a:ext cx="0" cy="3175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4995862" y="5823053"/>
              <a:ext cx="7938" cy="30162"/>
            </a:xfrm>
            <a:custGeom>
              <a:rect b="b" l="l" r="r" t="t"/>
              <a:pathLst>
                <a:path extrusionOk="0" h="96" w="25">
                  <a:moveTo>
                    <a:pt x="13" y="88"/>
                  </a:moveTo>
                  <a:cubicBezTo>
                    <a:pt x="16" y="88"/>
                    <a:pt x="17" y="89"/>
                    <a:pt x="19" y="90"/>
                  </a:cubicBezTo>
                  <a:lnTo>
                    <a:pt x="19" y="69"/>
                  </a:lnTo>
                  <a:cubicBezTo>
                    <a:pt x="19" y="68"/>
                    <a:pt x="19" y="68"/>
                    <a:pt x="20" y="68"/>
                  </a:cubicBezTo>
                  <a:cubicBezTo>
                    <a:pt x="20" y="66"/>
                    <a:pt x="20" y="65"/>
                    <a:pt x="20" y="64"/>
                  </a:cubicBezTo>
                  <a:cubicBezTo>
                    <a:pt x="20" y="64"/>
                    <a:pt x="21" y="63"/>
                    <a:pt x="21" y="63"/>
                  </a:cubicBezTo>
                  <a:cubicBezTo>
                    <a:pt x="22" y="62"/>
                    <a:pt x="22" y="61"/>
                    <a:pt x="22" y="61"/>
                  </a:cubicBezTo>
                  <a:cubicBezTo>
                    <a:pt x="23" y="60"/>
                    <a:pt x="24" y="59"/>
                    <a:pt x="25" y="58"/>
                  </a:cubicBezTo>
                  <a:lnTo>
                    <a:pt x="25" y="14"/>
                  </a:lnTo>
                  <a:lnTo>
                    <a:pt x="13" y="13"/>
                  </a:lnTo>
                  <a:cubicBezTo>
                    <a:pt x="9" y="13"/>
                    <a:pt x="6" y="12"/>
                    <a:pt x="4" y="9"/>
                  </a:cubicBezTo>
                  <a:cubicBezTo>
                    <a:pt x="1" y="7"/>
                    <a:pt x="0" y="4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91"/>
                  </a:lnTo>
                  <a:cubicBezTo>
                    <a:pt x="1" y="92"/>
                    <a:pt x="1" y="93"/>
                    <a:pt x="1" y="94"/>
                  </a:cubicBezTo>
                  <a:cubicBezTo>
                    <a:pt x="1" y="95"/>
                    <a:pt x="1" y="95"/>
                    <a:pt x="1" y="96"/>
                  </a:cubicBezTo>
                  <a:cubicBezTo>
                    <a:pt x="3" y="92"/>
                    <a:pt x="8" y="88"/>
                    <a:pt x="13" y="8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5005387" y="5824640"/>
              <a:ext cx="22225" cy="12700"/>
            </a:xfrm>
            <a:custGeom>
              <a:rect b="b" l="l" r="r" t="t"/>
              <a:pathLst>
                <a:path extrusionOk="0" h="42" w="71">
                  <a:moveTo>
                    <a:pt x="46" y="12"/>
                  </a:moveTo>
                  <a:lnTo>
                    <a:pt x="46" y="42"/>
                  </a:lnTo>
                  <a:lnTo>
                    <a:pt x="70" y="37"/>
                  </a:lnTo>
                  <a:cubicBezTo>
                    <a:pt x="70" y="37"/>
                    <a:pt x="71" y="37"/>
                    <a:pt x="71" y="37"/>
                  </a:cubicBezTo>
                  <a:lnTo>
                    <a:pt x="71" y="35"/>
                  </a:lnTo>
                  <a:lnTo>
                    <a:pt x="71" y="7"/>
                  </a:lnTo>
                  <a:lnTo>
                    <a:pt x="71" y="0"/>
                  </a:lnTo>
                  <a:cubicBezTo>
                    <a:pt x="71" y="0"/>
                    <a:pt x="71" y="1"/>
                    <a:pt x="71" y="1"/>
                  </a:cubicBezTo>
                  <a:cubicBezTo>
                    <a:pt x="71" y="7"/>
                    <a:pt x="65" y="12"/>
                    <a:pt x="59" y="12"/>
                  </a:cubicBezTo>
                  <a:cubicBezTo>
                    <a:pt x="59" y="12"/>
                    <a:pt x="59" y="12"/>
                    <a:pt x="58" y="12"/>
                  </a:cubicBezTo>
                  <a:lnTo>
                    <a:pt x="0" y="10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5140325" y="5796065"/>
              <a:ext cx="39688" cy="34925"/>
            </a:xfrm>
            <a:custGeom>
              <a:rect b="b" l="l" r="r" t="t"/>
              <a:pathLst>
                <a:path extrusionOk="0" h="111" w="125">
                  <a:moveTo>
                    <a:pt x="13" y="27"/>
                  </a:moveTo>
                  <a:cubicBezTo>
                    <a:pt x="19" y="32"/>
                    <a:pt x="24" y="38"/>
                    <a:pt x="28" y="43"/>
                  </a:cubicBezTo>
                  <a:cubicBezTo>
                    <a:pt x="28" y="43"/>
                    <a:pt x="27" y="42"/>
                    <a:pt x="27" y="41"/>
                  </a:cubicBezTo>
                  <a:lnTo>
                    <a:pt x="65" y="27"/>
                  </a:lnTo>
                  <a:cubicBezTo>
                    <a:pt x="91" y="53"/>
                    <a:pt x="102" y="82"/>
                    <a:pt x="98" y="111"/>
                  </a:cubicBezTo>
                  <a:cubicBezTo>
                    <a:pt x="99" y="109"/>
                    <a:pt x="99" y="106"/>
                    <a:pt x="99" y="103"/>
                  </a:cubicBezTo>
                  <a:cubicBezTo>
                    <a:pt x="99" y="96"/>
                    <a:pt x="105" y="90"/>
                    <a:pt x="112" y="91"/>
                  </a:cubicBezTo>
                  <a:cubicBezTo>
                    <a:pt x="118" y="91"/>
                    <a:pt x="123" y="96"/>
                    <a:pt x="124" y="102"/>
                  </a:cubicBezTo>
                  <a:cubicBezTo>
                    <a:pt x="125" y="67"/>
                    <a:pt x="109" y="33"/>
                    <a:pt x="76" y="4"/>
                  </a:cubicBezTo>
                  <a:cubicBezTo>
                    <a:pt x="73" y="1"/>
                    <a:pt x="68" y="0"/>
                    <a:pt x="63" y="1"/>
                  </a:cubicBezTo>
                  <a:lnTo>
                    <a:pt x="0" y="25"/>
                  </a:lnTo>
                  <a:cubicBezTo>
                    <a:pt x="0" y="25"/>
                    <a:pt x="0" y="25"/>
                    <a:pt x="0" y="25"/>
                  </a:cubicBezTo>
                  <a:cubicBezTo>
                    <a:pt x="5" y="23"/>
                    <a:pt x="10" y="24"/>
                    <a:pt x="13" y="2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5137150" y="5805590"/>
              <a:ext cx="1588" cy="1587"/>
            </a:xfrm>
            <a:custGeom>
              <a:rect b="b" l="l" r="r" t="t"/>
              <a:pathLst>
                <a:path extrusionOk="0" h="4" w="2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5138737" y="5804003"/>
              <a:ext cx="0" cy="0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5151437" y="5811940"/>
              <a:ext cx="1588" cy="3175"/>
            </a:xfrm>
            <a:custGeom>
              <a:rect b="b" l="l" r="r" t="t"/>
              <a:pathLst>
                <a:path extrusionOk="0" h="9" w="6">
                  <a:moveTo>
                    <a:pt x="6" y="9"/>
                  </a:moveTo>
                  <a:cubicBezTo>
                    <a:pt x="4" y="6"/>
                    <a:pt x="2" y="3"/>
                    <a:pt x="0" y="0"/>
                  </a:cubicBezTo>
                  <a:cubicBezTo>
                    <a:pt x="2" y="3"/>
                    <a:pt x="4" y="6"/>
                    <a:pt x="6" y="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5170487" y="5830990"/>
              <a:ext cx="0" cy="3175"/>
            </a:xfrm>
            <a:custGeom>
              <a:rect b="b" l="l" r="r" t="t"/>
              <a:pathLst>
                <a:path extrusionOk="0" h="9" w="2">
                  <a:moveTo>
                    <a:pt x="0" y="9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5153025" y="5818290"/>
              <a:ext cx="1588" cy="3175"/>
            </a:xfrm>
            <a:custGeom>
              <a:rect b="b" l="l" r="r" t="t"/>
              <a:pathLst>
                <a:path extrusionOk="0" h="11" w="4">
                  <a:moveTo>
                    <a:pt x="4" y="11"/>
                  </a:moveTo>
                  <a:cubicBezTo>
                    <a:pt x="3" y="7"/>
                    <a:pt x="1" y="4"/>
                    <a:pt x="0" y="0"/>
                  </a:cubicBezTo>
                  <a:cubicBezTo>
                    <a:pt x="1" y="4"/>
                    <a:pt x="3" y="7"/>
                    <a:pt x="4" y="11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5154612" y="5823053"/>
              <a:ext cx="0" cy="4762"/>
            </a:xfrm>
            <a:custGeom>
              <a:rect b="b" l="l" r="r" t="t"/>
              <a:pathLst>
                <a:path extrusionOk="0" h="15" w="1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5154612" y="5832578"/>
              <a:ext cx="15875" cy="3175"/>
            </a:xfrm>
            <a:custGeom>
              <a:rect b="b" l="l" r="r" t="t"/>
              <a:pathLst>
                <a:path extrusionOk="0" h="7" w="46">
                  <a:moveTo>
                    <a:pt x="45" y="7"/>
                  </a:moveTo>
                  <a:cubicBezTo>
                    <a:pt x="46" y="7"/>
                    <a:pt x="46" y="7"/>
                    <a:pt x="46" y="7"/>
                  </a:cubicBezTo>
                  <a:lnTo>
                    <a:pt x="0" y="0"/>
                  </a:lnTo>
                  <a:lnTo>
                    <a:pt x="0" y="1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5067300" y="5859565"/>
              <a:ext cx="1588" cy="1587"/>
            </a:xfrm>
            <a:custGeom>
              <a:rect b="b" l="l" r="r" t="t"/>
              <a:pathLst>
                <a:path extrusionOk="0" h="5" w="1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1" y="1"/>
                    <a:pt x="1" y="3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5065712" y="5857978"/>
              <a:ext cx="1588" cy="0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5002212" y="5843690"/>
              <a:ext cx="1588" cy="1587"/>
            </a:xfrm>
            <a:custGeom>
              <a:rect b="b" l="l" r="r" t="t"/>
              <a:pathLst>
                <a:path extrusionOk="0" h="5" w="1">
                  <a:moveTo>
                    <a:pt x="0" y="5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5003800" y="5842103"/>
              <a:ext cx="1588" cy="0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5026025" y="5857978"/>
              <a:ext cx="3175" cy="1587"/>
            </a:xfrm>
            <a:custGeom>
              <a:rect b="b" l="l" r="r" t="t"/>
              <a:pathLst>
                <a:path extrusionOk="0" h="5" w="9">
                  <a:moveTo>
                    <a:pt x="0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6" y="4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5032375" y="5861153"/>
              <a:ext cx="3175" cy="1587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5005387" y="5835753"/>
              <a:ext cx="60325" cy="30162"/>
            </a:xfrm>
            <a:custGeom>
              <a:rect b="b" l="l" r="r" t="t"/>
              <a:pathLst>
                <a:path extrusionOk="0" h="94" w="192">
                  <a:moveTo>
                    <a:pt x="68" y="26"/>
                  </a:moveTo>
                  <a:cubicBezTo>
                    <a:pt x="89" y="52"/>
                    <a:pt x="125" y="73"/>
                    <a:pt x="168" y="86"/>
                  </a:cubicBezTo>
                  <a:lnTo>
                    <a:pt x="163" y="94"/>
                  </a:lnTo>
                  <a:lnTo>
                    <a:pt x="178" y="71"/>
                  </a:lnTo>
                  <a:cubicBezTo>
                    <a:pt x="181" y="67"/>
                    <a:pt x="186" y="65"/>
                    <a:pt x="192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48" y="56"/>
                    <a:pt x="112" y="38"/>
                    <a:pt x="91" y="15"/>
                  </a:cubicBezTo>
                  <a:cubicBezTo>
                    <a:pt x="89" y="11"/>
                    <a:pt x="86" y="8"/>
                    <a:pt x="84" y="5"/>
                  </a:cubicBezTo>
                  <a:cubicBezTo>
                    <a:pt x="81" y="1"/>
                    <a:pt x="77" y="0"/>
                    <a:pt x="72" y="0"/>
                  </a:cubicBezTo>
                  <a:cubicBezTo>
                    <a:pt x="72" y="0"/>
                    <a:pt x="71" y="0"/>
                    <a:pt x="71" y="0"/>
                  </a:cubicBezTo>
                  <a:lnTo>
                    <a:pt x="47" y="5"/>
                  </a:lnTo>
                  <a:lnTo>
                    <a:pt x="1" y="16"/>
                  </a:lnTo>
                  <a:cubicBezTo>
                    <a:pt x="1" y="16"/>
                    <a:pt x="0" y="16"/>
                    <a:pt x="0" y="16"/>
                  </a:cubicBezTo>
                  <a:cubicBezTo>
                    <a:pt x="5" y="15"/>
                    <a:pt x="11" y="16"/>
                    <a:pt x="14" y="21"/>
                  </a:cubicBezTo>
                  <a:cubicBezTo>
                    <a:pt x="18" y="26"/>
                    <a:pt x="22" y="31"/>
                    <a:pt x="26" y="36"/>
                  </a:cubicBezTo>
                  <a:lnTo>
                    <a:pt x="68" y="26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5022850" y="5854803"/>
              <a:ext cx="1588" cy="1587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2"/>
                    <a:pt x="4" y="3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5018087" y="5851628"/>
              <a:ext cx="0" cy="0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4995862" y="5783365"/>
              <a:ext cx="55563" cy="44450"/>
            </a:xfrm>
            <a:custGeom>
              <a:rect b="b" l="l" r="r" t="t"/>
              <a:pathLst>
                <a:path extrusionOk="0" h="143" w="174">
                  <a:moveTo>
                    <a:pt x="113" y="28"/>
                  </a:moveTo>
                  <a:lnTo>
                    <a:pt x="138" y="46"/>
                  </a:lnTo>
                  <a:cubicBezTo>
                    <a:pt x="106" y="65"/>
                    <a:pt x="84" y="90"/>
                    <a:pt x="78" y="118"/>
                  </a:cubicBezTo>
                  <a:lnTo>
                    <a:pt x="28" y="116"/>
                  </a:lnTo>
                  <a:cubicBezTo>
                    <a:pt x="37" y="83"/>
                    <a:pt x="67" y="51"/>
                    <a:pt x="113" y="28"/>
                  </a:cubicBezTo>
                  <a:close/>
                  <a:moveTo>
                    <a:pt x="13" y="140"/>
                  </a:moveTo>
                  <a:lnTo>
                    <a:pt x="25" y="141"/>
                  </a:lnTo>
                  <a:lnTo>
                    <a:pt x="29" y="141"/>
                  </a:lnTo>
                  <a:lnTo>
                    <a:pt x="87" y="143"/>
                  </a:lnTo>
                  <a:cubicBezTo>
                    <a:pt x="88" y="143"/>
                    <a:pt x="88" y="143"/>
                    <a:pt x="88" y="143"/>
                  </a:cubicBezTo>
                  <a:cubicBezTo>
                    <a:pt x="94" y="143"/>
                    <a:pt x="100" y="138"/>
                    <a:pt x="100" y="132"/>
                  </a:cubicBezTo>
                  <a:cubicBezTo>
                    <a:pt x="100" y="132"/>
                    <a:pt x="100" y="131"/>
                    <a:pt x="100" y="131"/>
                  </a:cubicBezTo>
                  <a:cubicBezTo>
                    <a:pt x="100" y="131"/>
                    <a:pt x="101" y="130"/>
                    <a:pt x="101" y="129"/>
                  </a:cubicBezTo>
                  <a:cubicBezTo>
                    <a:pt x="101" y="128"/>
                    <a:pt x="101" y="126"/>
                    <a:pt x="102" y="125"/>
                  </a:cubicBezTo>
                  <a:cubicBezTo>
                    <a:pt x="103" y="121"/>
                    <a:pt x="104" y="117"/>
                    <a:pt x="106" y="113"/>
                  </a:cubicBezTo>
                  <a:cubicBezTo>
                    <a:pt x="107" y="111"/>
                    <a:pt x="108" y="109"/>
                    <a:pt x="109" y="107"/>
                  </a:cubicBezTo>
                  <a:cubicBezTo>
                    <a:pt x="110" y="104"/>
                    <a:pt x="112" y="102"/>
                    <a:pt x="114" y="99"/>
                  </a:cubicBezTo>
                  <a:cubicBezTo>
                    <a:pt x="116" y="97"/>
                    <a:pt x="117" y="95"/>
                    <a:pt x="119" y="93"/>
                  </a:cubicBezTo>
                  <a:cubicBezTo>
                    <a:pt x="122" y="89"/>
                    <a:pt x="126" y="85"/>
                    <a:pt x="130" y="82"/>
                  </a:cubicBezTo>
                  <a:cubicBezTo>
                    <a:pt x="130" y="81"/>
                    <a:pt x="131" y="81"/>
                    <a:pt x="131" y="81"/>
                  </a:cubicBezTo>
                  <a:cubicBezTo>
                    <a:pt x="137" y="76"/>
                    <a:pt x="143" y="72"/>
                    <a:pt x="149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55" y="65"/>
                    <a:pt x="161" y="61"/>
                    <a:pt x="167" y="58"/>
                  </a:cubicBezTo>
                  <a:cubicBezTo>
                    <a:pt x="171" y="56"/>
                    <a:pt x="174" y="52"/>
                    <a:pt x="174" y="48"/>
                  </a:cubicBezTo>
                  <a:cubicBezTo>
                    <a:pt x="174" y="47"/>
                    <a:pt x="174" y="45"/>
                    <a:pt x="173" y="44"/>
                  </a:cubicBezTo>
                  <a:cubicBezTo>
                    <a:pt x="173" y="43"/>
                    <a:pt x="173" y="42"/>
                    <a:pt x="173" y="41"/>
                  </a:cubicBezTo>
                  <a:cubicBezTo>
                    <a:pt x="172" y="40"/>
                    <a:pt x="171" y="39"/>
                    <a:pt x="170" y="39"/>
                  </a:cubicBezTo>
                  <a:cubicBezTo>
                    <a:pt x="170" y="38"/>
                    <a:pt x="169" y="37"/>
                    <a:pt x="169" y="37"/>
                  </a:cubicBezTo>
                  <a:lnTo>
                    <a:pt x="121" y="3"/>
                  </a:lnTo>
                  <a:cubicBezTo>
                    <a:pt x="118" y="1"/>
                    <a:pt x="113" y="0"/>
                    <a:pt x="109" y="2"/>
                  </a:cubicBezTo>
                  <a:cubicBezTo>
                    <a:pt x="45" y="33"/>
                    <a:pt x="6" y="78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31"/>
                    <a:pt x="1" y="134"/>
                    <a:pt x="4" y="136"/>
                  </a:cubicBezTo>
                  <a:cubicBezTo>
                    <a:pt x="6" y="139"/>
                    <a:pt x="9" y="140"/>
                    <a:pt x="13" y="14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5060950" y="5770665"/>
              <a:ext cx="77788" cy="28575"/>
            </a:xfrm>
            <a:custGeom>
              <a:rect b="b" l="l" r="r" t="t"/>
              <a:pathLst>
                <a:path extrusionOk="0" h="93" w="245">
                  <a:moveTo>
                    <a:pt x="209" y="49"/>
                  </a:moveTo>
                  <a:lnTo>
                    <a:pt x="189" y="67"/>
                  </a:lnTo>
                  <a:cubicBezTo>
                    <a:pt x="157" y="56"/>
                    <a:pt x="120" y="50"/>
                    <a:pt x="83" y="50"/>
                  </a:cubicBezTo>
                  <a:cubicBezTo>
                    <a:pt x="68" y="50"/>
                    <a:pt x="54" y="51"/>
                    <a:pt x="39" y="53"/>
                  </a:cubicBezTo>
                  <a:lnTo>
                    <a:pt x="31" y="35"/>
                  </a:lnTo>
                  <a:cubicBezTo>
                    <a:pt x="92" y="28"/>
                    <a:pt x="154" y="33"/>
                    <a:pt x="209" y="49"/>
                  </a:cubicBezTo>
                  <a:close/>
                  <a:moveTo>
                    <a:pt x="21" y="71"/>
                  </a:moveTo>
                  <a:cubicBezTo>
                    <a:pt x="23" y="76"/>
                    <a:pt x="28" y="79"/>
                    <a:pt x="34" y="79"/>
                  </a:cubicBezTo>
                  <a:cubicBezTo>
                    <a:pt x="37" y="78"/>
                    <a:pt x="41" y="78"/>
                    <a:pt x="44" y="78"/>
                  </a:cubicBezTo>
                  <a:cubicBezTo>
                    <a:pt x="50" y="77"/>
                    <a:pt x="56" y="76"/>
                    <a:pt x="62" y="76"/>
                  </a:cubicBezTo>
                  <a:cubicBezTo>
                    <a:pt x="67" y="76"/>
                    <a:pt x="72" y="75"/>
                    <a:pt x="77" y="75"/>
                  </a:cubicBezTo>
                  <a:cubicBezTo>
                    <a:pt x="101" y="75"/>
                    <a:pt x="126" y="77"/>
                    <a:pt x="150" y="82"/>
                  </a:cubicBezTo>
                  <a:cubicBezTo>
                    <a:pt x="154" y="83"/>
                    <a:pt x="158" y="84"/>
                    <a:pt x="163" y="85"/>
                  </a:cubicBezTo>
                  <a:cubicBezTo>
                    <a:pt x="168" y="87"/>
                    <a:pt x="174" y="88"/>
                    <a:pt x="180" y="90"/>
                  </a:cubicBezTo>
                  <a:cubicBezTo>
                    <a:pt x="182" y="91"/>
                    <a:pt x="185" y="92"/>
                    <a:pt x="188" y="93"/>
                  </a:cubicBezTo>
                  <a:cubicBezTo>
                    <a:pt x="189" y="93"/>
                    <a:pt x="191" y="93"/>
                    <a:pt x="192" y="93"/>
                  </a:cubicBezTo>
                  <a:cubicBezTo>
                    <a:pt x="195" y="93"/>
                    <a:pt x="198" y="92"/>
                    <a:pt x="201" y="90"/>
                  </a:cubicBezTo>
                  <a:lnTo>
                    <a:pt x="205" y="87"/>
                  </a:lnTo>
                  <a:lnTo>
                    <a:pt x="220" y="73"/>
                  </a:lnTo>
                  <a:lnTo>
                    <a:pt x="241" y="54"/>
                  </a:lnTo>
                  <a:cubicBezTo>
                    <a:pt x="244" y="51"/>
                    <a:pt x="245" y="47"/>
                    <a:pt x="245" y="43"/>
                  </a:cubicBezTo>
                  <a:cubicBezTo>
                    <a:pt x="245" y="43"/>
                    <a:pt x="245" y="43"/>
                    <a:pt x="245" y="42"/>
                  </a:cubicBezTo>
                  <a:cubicBezTo>
                    <a:pt x="245" y="41"/>
                    <a:pt x="244" y="41"/>
                    <a:pt x="244" y="40"/>
                  </a:cubicBezTo>
                  <a:cubicBezTo>
                    <a:pt x="243" y="39"/>
                    <a:pt x="243" y="38"/>
                    <a:pt x="243" y="37"/>
                  </a:cubicBezTo>
                  <a:cubicBezTo>
                    <a:pt x="242" y="36"/>
                    <a:pt x="241" y="35"/>
                    <a:pt x="239" y="34"/>
                  </a:cubicBezTo>
                  <a:cubicBezTo>
                    <a:pt x="239" y="34"/>
                    <a:pt x="238" y="33"/>
                    <a:pt x="237" y="33"/>
                  </a:cubicBezTo>
                  <a:cubicBezTo>
                    <a:pt x="237" y="33"/>
                    <a:pt x="237" y="33"/>
                    <a:pt x="237" y="33"/>
                  </a:cubicBezTo>
                  <a:cubicBezTo>
                    <a:pt x="170" y="8"/>
                    <a:pt x="88" y="0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3"/>
                    <a:pt x="7" y="13"/>
                    <a:pt x="6" y="14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1" y="22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0" y="26"/>
                    <a:pt x="1" y="28"/>
                    <a:pt x="2" y="30"/>
                  </a:cubicBezTo>
                  <a:lnTo>
                    <a:pt x="21" y="7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5054600" y="5856390"/>
              <a:ext cx="14288" cy="42862"/>
            </a:xfrm>
            <a:custGeom>
              <a:rect b="b" l="l" r="r" t="t"/>
              <a:pathLst>
                <a:path extrusionOk="0" h="135" w="45">
                  <a:moveTo>
                    <a:pt x="43" y="111"/>
                  </a:moveTo>
                  <a:cubicBezTo>
                    <a:pt x="44" y="109"/>
                    <a:pt x="45" y="106"/>
                    <a:pt x="45" y="104"/>
                  </a:cubicBezTo>
                  <a:lnTo>
                    <a:pt x="45" y="13"/>
                  </a:lnTo>
                  <a:cubicBezTo>
                    <a:pt x="45" y="13"/>
                    <a:pt x="44" y="13"/>
                    <a:pt x="44" y="12"/>
                  </a:cubicBezTo>
                  <a:cubicBezTo>
                    <a:pt x="44" y="10"/>
                    <a:pt x="44" y="8"/>
                    <a:pt x="43" y="7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7" y="2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0" y="0"/>
                    <a:pt x="25" y="2"/>
                    <a:pt x="22" y="6"/>
                  </a:cubicBezTo>
                  <a:lnTo>
                    <a:pt x="7" y="29"/>
                  </a:lnTo>
                  <a:lnTo>
                    <a:pt x="0" y="39"/>
                  </a:lnTo>
                  <a:cubicBezTo>
                    <a:pt x="2" y="40"/>
                    <a:pt x="5" y="41"/>
                    <a:pt x="8" y="41"/>
                  </a:cubicBezTo>
                  <a:cubicBezTo>
                    <a:pt x="13" y="43"/>
                    <a:pt x="17" y="48"/>
                    <a:pt x="17" y="54"/>
                  </a:cubicBezTo>
                  <a:lnTo>
                    <a:pt x="17" y="57"/>
                  </a:lnTo>
                  <a:lnTo>
                    <a:pt x="20" y="54"/>
                  </a:lnTo>
                  <a:lnTo>
                    <a:pt x="20" y="100"/>
                  </a:lnTo>
                  <a:lnTo>
                    <a:pt x="17" y="103"/>
                  </a:lnTo>
                  <a:lnTo>
                    <a:pt x="17" y="133"/>
                  </a:lnTo>
                  <a:cubicBezTo>
                    <a:pt x="20" y="134"/>
                    <a:pt x="23" y="134"/>
                    <a:pt x="26" y="135"/>
                  </a:cubicBezTo>
                  <a:lnTo>
                    <a:pt x="43" y="111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5137150" y="5802415"/>
              <a:ext cx="17463" cy="47625"/>
            </a:xfrm>
            <a:custGeom>
              <a:rect b="b" l="l" r="r" t="t"/>
              <a:pathLst>
                <a:path extrusionOk="0" h="152" w="57">
                  <a:moveTo>
                    <a:pt x="32" y="79"/>
                  </a:moveTo>
                  <a:lnTo>
                    <a:pt x="32" y="106"/>
                  </a:lnTo>
                  <a:cubicBezTo>
                    <a:pt x="30" y="103"/>
                    <a:pt x="28" y="101"/>
                    <a:pt x="25" y="98"/>
                  </a:cubicBezTo>
                  <a:lnTo>
                    <a:pt x="25" y="49"/>
                  </a:lnTo>
                  <a:cubicBezTo>
                    <a:pt x="30" y="58"/>
                    <a:pt x="32" y="68"/>
                    <a:pt x="32" y="79"/>
                  </a:cubicBezTo>
                  <a:close/>
                  <a:moveTo>
                    <a:pt x="3" y="6"/>
                  </a:moveTo>
                  <a:cubicBezTo>
                    <a:pt x="2" y="7"/>
                    <a:pt x="2" y="8"/>
                    <a:pt x="2" y="8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41"/>
                  </a:lnTo>
                  <a:lnTo>
                    <a:pt x="0" y="49"/>
                  </a:lnTo>
                  <a:lnTo>
                    <a:pt x="0" y="104"/>
                  </a:lnTo>
                  <a:cubicBezTo>
                    <a:pt x="0" y="107"/>
                    <a:pt x="2" y="111"/>
                    <a:pt x="4" y="113"/>
                  </a:cubicBezTo>
                  <a:cubicBezTo>
                    <a:pt x="18" y="126"/>
                    <a:pt x="26" y="138"/>
                    <a:pt x="30" y="151"/>
                  </a:cubicBezTo>
                  <a:lnTo>
                    <a:pt x="32" y="152"/>
                  </a:lnTo>
                  <a:lnTo>
                    <a:pt x="32" y="108"/>
                  </a:lnTo>
                  <a:cubicBezTo>
                    <a:pt x="32" y="104"/>
                    <a:pt x="33" y="101"/>
                    <a:pt x="36" y="98"/>
                  </a:cubicBezTo>
                  <a:cubicBezTo>
                    <a:pt x="39" y="96"/>
                    <a:pt x="42" y="95"/>
                    <a:pt x="46" y="95"/>
                  </a:cubicBezTo>
                  <a:lnTo>
                    <a:pt x="57" y="97"/>
                  </a:lnTo>
                  <a:lnTo>
                    <a:pt x="57" y="96"/>
                  </a:lnTo>
                  <a:lnTo>
                    <a:pt x="57" y="79"/>
                  </a:lnTo>
                  <a:cubicBezTo>
                    <a:pt x="57" y="79"/>
                    <a:pt x="57" y="79"/>
                    <a:pt x="57" y="78"/>
                  </a:cubicBezTo>
                  <a:cubicBezTo>
                    <a:pt x="57" y="73"/>
                    <a:pt x="56" y="68"/>
                    <a:pt x="56" y="63"/>
                  </a:cubicBezTo>
                  <a:cubicBezTo>
                    <a:pt x="55" y="62"/>
                    <a:pt x="55" y="60"/>
                    <a:pt x="55" y="58"/>
                  </a:cubicBezTo>
                  <a:cubicBezTo>
                    <a:pt x="54" y="54"/>
                    <a:pt x="52" y="51"/>
                    <a:pt x="51" y="47"/>
                  </a:cubicBezTo>
                  <a:cubicBezTo>
                    <a:pt x="50" y="44"/>
                    <a:pt x="49" y="41"/>
                    <a:pt x="48" y="38"/>
                  </a:cubicBezTo>
                  <a:cubicBezTo>
                    <a:pt x="46" y="35"/>
                    <a:pt x="44" y="32"/>
                    <a:pt x="42" y="29"/>
                  </a:cubicBezTo>
                  <a:cubicBezTo>
                    <a:pt x="40" y="26"/>
                    <a:pt x="38" y="23"/>
                    <a:pt x="36" y="20"/>
                  </a:cubicBezTo>
                  <a:cubicBezTo>
                    <a:pt x="32" y="15"/>
                    <a:pt x="27" y="9"/>
                    <a:pt x="21" y="4"/>
                  </a:cubicBezTo>
                  <a:cubicBezTo>
                    <a:pt x="18" y="1"/>
                    <a:pt x="13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5087937" y="5862740"/>
              <a:ext cx="1588" cy="38100"/>
            </a:xfrm>
            <a:custGeom>
              <a:rect b="b" l="l" r="r" t="t"/>
              <a:pathLst>
                <a:path extrusionOk="0" h="123" w="5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lnTo>
                    <a:pt x="1" y="94"/>
                  </a:lnTo>
                  <a:lnTo>
                    <a:pt x="4" y="123"/>
                  </a:lnTo>
                  <a:cubicBezTo>
                    <a:pt x="4" y="123"/>
                    <a:pt x="4" y="123"/>
                    <a:pt x="5" y="123"/>
                  </a:cubicBezTo>
                  <a:lnTo>
                    <a:pt x="5" y="46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5087937" y="5859565"/>
              <a:ext cx="3175" cy="1587"/>
            </a:xfrm>
            <a:custGeom>
              <a:rect b="b" l="l" r="r" t="t"/>
              <a:pathLst>
                <a:path extrusionOk="0" h="4" w="8">
                  <a:moveTo>
                    <a:pt x="8" y="0"/>
                  </a:moveTo>
                  <a:cubicBezTo>
                    <a:pt x="5" y="0"/>
                    <a:pt x="2" y="1"/>
                    <a:pt x="0" y="4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5087937" y="5861153"/>
              <a:ext cx="0" cy="1587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5148262" y="5832578"/>
              <a:ext cx="20638" cy="38100"/>
            </a:xfrm>
            <a:custGeom>
              <a:rect b="b" l="l" r="r" t="t"/>
              <a:pathLst>
                <a:path extrusionOk="0" h="122" w="70">
                  <a:moveTo>
                    <a:pt x="25" y="69"/>
                  </a:moveTo>
                  <a:lnTo>
                    <a:pt x="25" y="27"/>
                  </a:lnTo>
                  <a:lnTo>
                    <a:pt x="66" y="33"/>
                  </a:lnTo>
                  <a:lnTo>
                    <a:pt x="66" y="98"/>
                  </a:lnTo>
                  <a:lnTo>
                    <a:pt x="37" y="94"/>
                  </a:lnTo>
                  <a:lnTo>
                    <a:pt x="37" y="119"/>
                  </a:lnTo>
                  <a:lnTo>
                    <a:pt x="58" y="122"/>
                  </a:lnTo>
                  <a:lnTo>
                    <a:pt x="59" y="122"/>
                  </a:lnTo>
                  <a:cubicBezTo>
                    <a:pt x="62" y="117"/>
                    <a:pt x="66" y="111"/>
                    <a:pt x="66" y="109"/>
                  </a:cubicBezTo>
                  <a:lnTo>
                    <a:pt x="66" y="22"/>
                  </a:lnTo>
                  <a:cubicBezTo>
                    <a:pt x="67" y="17"/>
                    <a:pt x="68" y="15"/>
                    <a:pt x="69" y="12"/>
                  </a:cubicBezTo>
                  <a:cubicBezTo>
                    <a:pt x="69" y="11"/>
                    <a:pt x="70" y="10"/>
                    <a:pt x="70" y="8"/>
                  </a:cubicBezTo>
                  <a:lnTo>
                    <a:pt x="25" y="2"/>
                  </a:lnTo>
                  <a:lnTo>
                    <a:pt x="14" y="0"/>
                  </a:lnTo>
                  <a:cubicBezTo>
                    <a:pt x="10" y="0"/>
                    <a:pt x="7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lnTo>
                    <a:pt x="0" y="57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5087937" y="5845278"/>
              <a:ext cx="68263" cy="31750"/>
            </a:xfrm>
            <a:custGeom>
              <a:rect b="b" l="l" r="r" t="t"/>
              <a:pathLst>
                <a:path extrusionOk="0" h="100" w="221">
                  <a:moveTo>
                    <a:pt x="150" y="3"/>
                  </a:moveTo>
                  <a:cubicBezTo>
                    <a:pt x="117" y="27"/>
                    <a:pt x="67" y="42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cubicBezTo>
                    <a:pt x="9" y="44"/>
                    <a:pt x="6" y="45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9"/>
                    <a:pt x="3" y="49"/>
                  </a:cubicBezTo>
                  <a:cubicBezTo>
                    <a:pt x="2" y="50"/>
                    <a:pt x="2" y="51"/>
                    <a:pt x="1" y="52"/>
                  </a:cubicBezTo>
                  <a:cubicBezTo>
                    <a:pt x="1" y="53"/>
                    <a:pt x="1" y="53"/>
                    <a:pt x="1" y="54"/>
                  </a:cubicBezTo>
                  <a:cubicBezTo>
                    <a:pt x="1" y="55"/>
                    <a:pt x="0" y="56"/>
                    <a:pt x="1" y="57"/>
                  </a:cubicBezTo>
                  <a:lnTo>
                    <a:pt x="5" y="100"/>
                  </a:lnTo>
                  <a:lnTo>
                    <a:pt x="5" y="99"/>
                  </a:lnTo>
                  <a:cubicBezTo>
                    <a:pt x="5" y="93"/>
                    <a:pt x="10" y="87"/>
                    <a:pt x="17" y="87"/>
                  </a:cubicBezTo>
                  <a:cubicBezTo>
                    <a:pt x="21" y="87"/>
                    <a:pt x="25" y="86"/>
                    <a:pt x="29" y="86"/>
                  </a:cubicBezTo>
                  <a:lnTo>
                    <a:pt x="27" y="68"/>
                  </a:lnTo>
                  <a:cubicBezTo>
                    <a:pt x="77" y="64"/>
                    <a:pt x="124" y="50"/>
                    <a:pt x="159" y="28"/>
                  </a:cubicBezTo>
                  <a:lnTo>
                    <a:pt x="190" y="43"/>
                  </a:lnTo>
                  <a:cubicBezTo>
                    <a:pt x="196" y="39"/>
                    <a:pt x="203" y="35"/>
                    <a:pt x="209" y="31"/>
                  </a:cubicBezTo>
                  <a:cubicBezTo>
                    <a:pt x="212" y="28"/>
                    <a:pt x="217" y="28"/>
                    <a:pt x="221" y="30"/>
                  </a:cubicBezTo>
                  <a:cubicBezTo>
                    <a:pt x="221" y="30"/>
                    <a:pt x="221" y="30"/>
                    <a:pt x="221" y="30"/>
                  </a:cubicBezTo>
                  <a:lnTo>
                    <a:pt x="216" y="27"/>
                  </a:lnTo>
                  <a:lnTo>
                    <a:pt x="191" y="15"/>
                  </a:lnTo>
                  <a:lnTo>
                    <a:pt x="189" y="14"/>
                  </a:lnTo>
                  <a:lnTo>
                    <a:pt x="163" y="2"/>
                  </a:lnTo>
                  <a:cubicBezTo>
                    <a:pt x="159" y="0"/>
                    <a:pt x="154" y="1"/>
                    <a:pt x="150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5159375" y="5857978"/>
              <a:ext cx="0" cy="0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5157787" y="5856390"/>
              <a:ext cx="0" cy="0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5124450" y="5864328"/>
              <a:ext cx="11113" cy="4762"/>
            </a:xfrm>
            <a:custGeom>
              <a:rect b="b" l="l" r="r" t="t"/>
              <a:pathLst>
                <a:path extrusionOk="0" h="12" w="36">
                  <a:moveTo>
                    <a:pt x="36" y="0"/>
                  </a:moveTo>
                  <a:cubicBezTo>
                    <a:pt x="24" y="5"/>
                    <a:pt x="12" y="9"/>
                    <a:pt x="0" y="12"/>
                  </a:cubicBezTo>
                  <a:cubicBezTo>
                    <a:pt x="12" y="9"/>
                    <a:pt x="24" y="5"/>
                    <a:pt x="3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5137150" y="5859565"/>
              <a:ext cx="9525" cy="4762"/>
            </a:xfrm>
            <a:custGeom>
              <a:rect b="b" l="l" r="r" t="t"/>
              <a:pathLst>
                <a:path extrusionOk="0" h="14" w="29">
                  <a:moveTo>
                    <a:pt x="29" y="0"/>
                  </a:moveTo>
                  <a:cubicBezTo>
                    <a:pt x="20" y="5"/>
                    <a:pt x="10" y="10"/>
                    <a:pt x="0" y="14"/>
                  </a:cubicBezTo>
                  <a:cubicBezTo>
                    <a:pt x="10" y="10"/>
                    <a:pt x="20" y="5"/>
                    <a:pt x="2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5099050" y="5870678"/>
              <a:ext cx="11113" cy="1587"/>
            </a:xfrm>
            <a:custGeom>
              <a:rect b="b" l="l" r="r" t="t"/>
              <a:pathLst>
                <a:path extrusionOk="0" h="5" w="38">
                  <a:moveTo>
                    <a:pt x="38" y="0"/>
                  </a:moveTo>
                  <a:cubicBezTo>
                    <a:pt x="25" y="2"/>
                    <a:pt x="13" y="4"/>
                    <a:pt x="0" y="5"/>
                  </a:cubicBezTo>
                  <a:cubicBezTo>
                    <a:pt x="13" y="4"/>
                    <a:pt x="26" y="2"/>
                    <a:pt x="38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5111750" y="5869090"/>
              <a:ext cx="11113" cy="1587"/>
            </a:xfrm>
            <a:custGeom>
              <a:rect b="b" l="l" r="r" t="t"/>
              <a:pathLst>
                <a:path extrusionOk="0" h="8" w="39">
                  <a:moveTo>
                    <a:pt x="39" y="0"/>
                  </a:moveTo>
                  <a:cubicBezTo>
                    <a:pt x="27" y="3"/>
                    <a:pt x="14" y="6"/>
                    <a:pt x="0" y="8"/>
                  </a:cubicBezTo>
                  <a:cubicBezTo>
                    <a:pt x="14" y="6"/>
                    <a:pt x="27" y="3"/>
                    <a:pt x="3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5002212" y="5907190"/>
              <a:ext cx="0" cy="1587"/>
            </a:xfrm>
            <a:custGeom>
              <a:rect b="b" l="l" r="r" t="t"/>
              <a:pathLst>
                <a:path extrusionOk="0" h="6" w="3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4997450" y="5897665"/>
              <a:ext cx="1588" cy="3175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4999037" y="5902428"/>
              <a:ext cx="1588" cy="1587"/>
            </a:xfrm>
            <a:custGeom>
              <a:rect b="b" l="l" r="r" t="t"/>
              <a:pathLst>
                <a:path extrusionOk="0" h="6" w="3">
                  <a:moveTo>
                    <a:pt x="3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4997450" y="5892903"/>
              <a:ext cx="0" cy="1587"/>
            </a:xfrm>
            <a:custGeom>
              <a:rect b="b" l="l" r="r" t="t"/>
              <a:pathLst>
                <a:path extrusionOk="0" h="6" w="1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5033962" y="5824640"/>
              <a:ext cx="144463" cy="117475"/>
            </a:xfrm>
            <a:custGeom>
              <a:rect b="b" l="l" r="r" t="t"/>
              <a:pathLst>
                <a:path extrusionOk="0" h="378" w="459">
                  <a:moveTo>
                    <a:pt x="447" y="1"/>
                  </a:moveTo>
                  <a:cubicBezTo>
                    <a:pt x="440" y="0"/>
                    <a:pt x="434" y="6"/>
                    <a:pt x="434" y="13"/>
                  </a:cubicBezTo>
                  <a:cubicBezTo>
                    <a:pt x="434" y="16"/>
                    <a:pt x="434" y="19"/>
                    <a:pt x="433" y="21"/>
                  </a:cubicBezTo>
                  <a:cubicBezTo>
                    <a:pt x="433" y="23"/>
                    <a:pt x="433" y="24"/>
                    <a:pt x="432" y="25"/>
                  </a:cubicBezTo>
                  <a:cubicBezTo>
                    <a:pt x="432" y="29"/>
                    <a:pt x="431" y="32"/>
                    <a:pt x="430" y="34"/>
                  </a:cubicBezTo>
                  <a:cubicBezTo>
                    <a:pt x="430" y="35"/>
                    <a:pt x="430" y="35"/>
                    <a:pt x="430" y="36"/>
                  </a:cubicBezTo>
                  <a:cubicBezTo>
                    <a:pt x="430" y="36"/>
                    <a:pt x="430" y="36"/>
                    <a:pt x="429" y="36"/>
                  </a:cubicBezTo>
                  <a:cubicBezTo>
                    <a:pt x="429" y="38"/>
                    <a:pt x="428" y="39"/>
                    <a:pt x="428" y="40"/>
                  </a:cubicBezTo>
                  <a:cubicBezTo>
                    <a:pt x="427" y="43"/>
                    <a:pt x="426" y="45"/>
                    <a:pt x="425" y="50"/>
                  </a:cubicBezTo>
                  <a:lnTo>
                    <a:pt x="425" y="137"/>
                  </a:lnTo>
                  <a:cubicBezTo>
                    <a:pt x="425" y="139"/>
                    <a:pt x="421" y="145"/>
                    <a:pt x="418" y="150"/>
                  </a:cubicBezTo>
                  <a:cubicBezTo>
                    <a:pt x="417" y="150"/>
                    <a:pt x="417" y="151"/>
                    <a:pt x="417" y="151"/>
                  </a:cubicBezTo>
                  <a:cubicBezTo>
                    <a:pt x="415" y="153"/>
                    <a:pt x="414" y="155"/>
                    <a:pt x="412" y="157"/>
                  </a:cubicBezTo>
                  <a:cubicBezTo>
                    <a:pt x="410" y="160"/>
                    <a:pt x="408" y="163"/>
                    <a:pt x="407" y="165"/>
                  </a:cubicBezTo>
                  <a:lnTo>
                    <a:pt x="405" y="166"/>
                  </a:lnTo>
                  <a:lnTo>
                    <a:pt x="396" y="174"/>
                  </a:lnTo>
                  <a:lnTo>
                    <a:pt x="396" y="147"/>
                  </a:lnTo>
                  <a:lnTo>
                    <a:pt x="396" y="122"/>
                  </a:lnTo>
                  <a:lnTo>
                    <a:pt x="396" y="111"/>
                  </a:lnTo>
                  <a:cubicBezTo>
                    <a:pt x="396" y="111"/>
                    <a:pt x="396" y="111"/>
                    <a:pt x="396" y="110"/>
                  </a:cubicBezTo>
                  <a:cubicBezTo>
                    <a:pt x="396" y="109"/>
                    <a:pt x="395" y="108"/>
                    <a:pt x="395" y="107"/>
                  </a:cubicBezTo>
                  <a:cubicBezTo>
                    <a:pt x="395" y="106"/>
                    <a:pt x="395" y="105"/>
                    <a:pt x="394" y="104"/>
                  </a:cubicBezTo>
                  <a:cubicBezTo>
                    <a:pt x="393" y="103"/>
                    <a:pt x="392" y="102"/>
                    <a:pt x="391" y="102"/>
                  </a:cubicBezTo>
                  <a:cubicBezTo>
                    <a:pt x="391" y="101"/>
                    <a:pt x="390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5" y="98"/>
                    <a:pt x="380" y="98"/>
                    <a:pt x="377" y="101"/>
                  </a:cubicBezTo>
                  <a:cubicBezTo>
                    <a:pt x="371" y="105"/>
                    <a:pt x="364" y="109"/>
                    <a:pt x="358" y="113"/>
                  </a:cubicBezTo>
                  <a:cubicBezTo>
                    <a:pt x="357" y="113"/>
                    <a:pt x="356" y="113"/>
                    <a:pt x="355" y="114"/>
                  </a:cubicBezTo>
                  <a:cubicBezTo>
                    <a:pt x="346" y="119"/>
                    <a:pt x="336" y="124"/>
                    <a:pt x="326" y="128"/>
                  </a:cubicBezTo>
                  <a:cubicBezTo>
                    <a:pt x="324" y="129"/>
                    <a:pt x="323" y="129"/>
                    <a:pt x="321" y="130"/>
                  </a:cubicBezTo>
                  <a:cubicBezTo>
                    <a:pt x="309" y="135"/>
                    <a:pt x="297" y="139"/>
                    <a:pt x="285" y="142"/>
                  </a:cubicBezTo>
                  <a:cubicBezTo>
                    <a:pt x="284" y="142"/>
                    <a:pt x="283" y="142"/>
                    <a:pt x="282" y="143"/>
                  </a:cubicBezTo>
                  <a:cubicBezTo>
                    <a:pt x="270" y="146"/>
                    <a:pt x="257" y="149"/>
                    <a:pt x="243" y="151"/>
                  </a:cubicBezTo>
                  <a:cubicBezTo>
                    <a:pt x="243" y="151"/>
                    <a:pt x="242" y="151"/>
                    <a:pt x="241" y="151"/>
                  </a:cubicBezTo>
                  <a:cubicBezTo>
                    <a:pt x="229" y="153"/>
                    <a:pt x="216" y="155"/>
                    <a:pt x="203" y="156"/>
                  </a:cubicBezTo>
                  <a:cubicBezTo>
                    <a:pt x="201" y="156"/>
                    <a:pt x="199" y="156"/>
                    <a:pt x="197" y="156"/>
                  </a:cubicBezTo>
                  <a:cubicBezTo>
                    <a:pt x="193" y="156"/>
                    <a:pt x="189" y="157"/>
                    <a:pt x="185" y="157"/>
                  </a:cubicBezTo>
                  <a:cubicBezTo>
                    <a:pt x="178" y="157"/>
                    <a:pt x="173" y="163"/>
                    <a:pt x="173" y="169"/>
                  </a:cubicBezTo>
                  <a:lnTo>
                    <a:pt x="173" y="170"/>
                  </a:lnTo>
                  <a:lnTo>
                    <a:pt x="173" y="247"/>
                  </a:lnTo>
                  <a:cubicBezTo>
                    <a:pt x="172" y="247"/>
                    <a:pt x="172" y="247"/>
                    <a:pt x="172" y="247"/>
                  </a:cubicBezTo>
                  <a:cubicBezTo>
                    <a:pt x="157" y="247"/>
                    <a:pt x="143" y="247"/>
                    <a:pt x="129" y="245"/>
                  </a:cubicBezTo>
                  <a:cubicBezTo>
                    <a:pt x="128" y="245"/>
                    <a:pt x="127" y="245"/>
                    <a:pt x="126" y="245"/>
                  </a:cubicBezTo>
                  <a:cubicBezTo>
                    <a:pt x="114" y="244"/>
                    <a:pt x="102" y="242"/>
                    <a:pt x="89" y="240"/>
                  </a:cubicBezTo>
                  <a:cubicBezTo>
                    <a:pt x="86" y="239"/>
                    <a:pt x="83" y="239"/>
                    <a:pt x="80" y="238"/>
                  </a:cubicBezTo>
                  <a:lnTo>
                    <a:pt x="80" y="208"/>
                  </a:lnTo>
                  <a:lnTo>
                    <a:pt x="80" y="162"/>
                  </a:lnTo>
                  <a:lnTo>
                    <a:pt x="80" y="159"/>
                  </a:lnTo>
                  <a:cubicBezTo>
                    <a:pt x="80" y="153"/>
                    <a:pt x="76" y="148"/>
                    <a:pt x="71" y="146"/>
                  </a:cubicBezTo>
                  <a:cubicBezTo>
                    <a:pt x="68" y="146"/>
                    <a:pt x="65" y="145"/>
                    <a:pt x="63" y="144"/>
                  </a:cubicBezTo>
                  <a:cubicBezTo>
                    <a:pt x="40" y="139"/>
                    <a:pt x="20" y="132"/>
                    <a:pt x="2" y="123"/>
                  </a:cubicBezTo>
                  <a:cubicBezTo>
                    <a:pt x="1" y="123"/>
                    <a:pt x="0" y="123"/>
                    <a:pt x="0" y="123"/>
                  </a:cubicBezTo>
                  <a:cubicBezTo>
                    <a:pt x="11" y="128"/>
                    <a:pt x="23" y="132"/>
                    <a:pt x="33" y="136"/>
                  </a:cubicBezTo>
                  <a:cubicBezTo>
                    <a:pt x="38" y="138"/>
                    <a:pt x="41" y="142"/>
                    <a:pt x="41" y="148"/>
                  </a:cubicBezTo>
                  <a:lnTo>
                    <a:pt x="41" y="164"/>
                  </a:lnTo>
                  <a:cubicBezTo>
                    <a:pt x="46" y="166"/>
                    <a:pt x="51" y="167"/>
                    <a:pt x="55" y="168"/>
                  </a:cubicBezTo>
                  <a:lnTo>
                    <a:pt x="55" y="249"/>
                  </a:lnTo>
                  <a:cubicBezTo>
                    <a:pt x="55" y="254"/>
                    <a:pt x="60" y="260"/>
                    <a:pt x="65" y="261"/>
                  </a:cubicBezTo>
                  <a:cubicBezTo>
                    <a:pt x="106" y="270"/>
                    <a:pt x="147" y="273"/>
                    <a:pt x="186" y="272"/>
                  </a:cubicBezTo>
                  <a:cubicBezTo>
                    <a:pt x="193" y="272"/>
                    <a:pt x="198" y="266"/>
                    <a:pt x="198" y="259"/>
                  </a:cubicBezTo>
                  <a:lnTo>
                    <a:pt x="198" y="181"/>
                  </a:lnTo>
                  <a:cubicBezTo>
                    <a:pt x="265" y="177"/>
                    <a:pt x="324" y="161"/>
                    <a:pt x="371" y="134"/>
                  </a:cubicBezTo>
                  <a:lnTo>
                    <a:pt x="371" y="201"/>
                  </a:lnTo>
                  <a:cubicBezTo>
                    <a:pt x="371" y="206"/>
                    <a:pt x="374" y="210"/>
                    <a:pt x="378" y="212"/>
                  </a:cubicBezTo>
                  <a:cubicBezTo>
                    <a:pt x="383" y="214"/>
                    <a:pt x="388" y="214"/>
                    <a:pt x="392" y="210"/>
                  </a:cubicBezTo>
                  <a:lnTo>
                    <a:pt x="424" y="182"/>
                  </a:lnTo>
                  <a:cubicBezTo>
                    <a:pt x="425" y="181"/>
                    <a:pt x="429" y="176"/>
                    <a:pt x="434" y="170"/>
                  </a:cubicBezTo>
                  <a:lnTo>
                    <a:pt x="434" y="206"/>
                  </a:lnTo>
                  <a:cubicBezTo>
                    <a:pt x="433" y="234"/>
                    <a:pt x="419" y="261"/>
                    <a:pt x="393" y="285"/>
                  </a:cubicBezTo>
                  <a:cubicBezTo>
                    <a:pt x="314" y="353"/>
                    <a:pt x="175" y="364"/>
                    <a:pt x="80" y="345"/>
                  </a:cubicBezTo>
                  <a:cubicBezTo>
                    <a:pt x="67" y="342"/>
                    <a:pt x="54" y="339"/>
                    <a:pt x="41" y="335"/>
                  </a:cubicBezTo>
                  <a:lnTo>
                    <a:pt x="41" y="344"/>
                  </a:lnTo>
                  <a:cubicBezTo>
                    <a:pt x="41" y="348"/>
                    <a:pt x="40" y="352"/>
                    <a:pt x="36" y="354"/>
                  </a:cubicBezTo>
                  <a:cubicBezTo>
                    <a:pt x="34" y="356"/>
                    <a:pt x="32" y="356"/>
                    <a:pt x="29" y="356"/>
                  </a:cubicBezTo>
                  <a:cubicBezTo>
                    <a:pt x="28" y="356"/>
                    <a:pt x="27" y="356"/>
                    <a:pt x="26" y="356"/>
                  </a:cubicBezTo>
                  <a:cubicBezTo>
                    <a:pt x="39" y="360"/>
                    <a:pt x="52" y="364"/>
                    <a:pt x="64" y="367"/>
                  </a:cubicBezTo>
                  <a:cubicBezTo>
                    <a:pt x="68" y="368"/>
                    <a:pt x="71" y="368"/>
                    <a:pt x="75" y="369"/>
                  </a:cubicBezTo>
                  <a:cubicBezTo>
                    <a:pt x="79" y="370"/>
                    <a:pt x="84" y="370"/>
                    <a:pt x="89" y="371"/>
                  </a:cubicBezTo>
                  <a:cubicBezTo>
                    <a:pt x="113" y="375"/>
                    <a:pt x="140" y="378"/>
                    <a:pt x="169" y="378"/>
                  </a:cubicBezTo>
                  <a:cubicBezTo>
                    <a:pt x="230" y="378"/>
                    <a:pt x="296" y="367"/>
                    <a:pt x="351" y="340"/>
                  </a:cubicBezTo>
                  <a:cubicBezTo>
                    <a:pt x="360" y="336"/>
                    <a:pt x="368" y="332"/>
                    <a:pt x="375" y="327"/>
                  </a:cubicBezTo>
                  <a:cubicBezTo>
                    <a:pt x="387" y="320"/>
                    <a:pt x="399" y="312"/>
                    <a:pt x="409" y="303"/>
                  </a:cubicBezTo>
                  <a:cubicBezTo>
                    <a:pt x="441" y="275"/>
                    <a:pt x="458" y="242"/>
                    <a:pt x="459" y="206"/>
                  </a:cubicBezTo>
                  <a:lnTo>
                    <a:pt x="459" y="13"/>
                  </a:lnTo>
                  <a:cubicBezTo>
                    <a:pt x="459" y="13"/>
                    <a:pt x="459" y="13"/>
                    <a:pt x="459" y="12"/>
                  </a:cubicBezTo>
                  <a:cubicBezTo>
                    <a:pt x="458" y="6"/>
                    <a:pt x="453" y="1"/>
                    <a:pt x="447" y="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5024437" y="5856390"/>
              <a:ext cx="3175" cy="3175"/>
            </a:xfrm>
            <a:custGeom>
              <a:rect b="b" l="l" r="r" t="t"/>
              <a:pathLst>
                <a:path extrusionOk="0" h="7" w="1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4" y="2"/>
                    <a:pt x="8" y="5"/>
                    <a:pt x="12" y="7"/>
                  </a:cubicBezTo>
                  <a:cubicBezTo>
                    <a:pt x="11" y="7"/>
                    <a:pt x="10" y="6"/>
                    <a:pt x="9" y="5"/>
                  </a:cubicBezTo>
                  <a:cubicBezTo>
                    <a:pt x="6" y="4"/>
                    <a:pt x="4" y="2"/>
                    <a:pt x="1" y="0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5029200" y="5859565"/>
              <a:ext cx="4763" cy="3175"/>
            </a:xfrm>
            <a:custGeom>
              <a:rect b="b" l="l" r="r" t="t"/>
              <a:pathLst>
                <a:path extrusionOk="0" h="8" w="17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6" y="3"/>
                    <a:pt x="12" y="6"/>
                    <a:pt x="17" y="8"/>
                  </a:cubicBezTo>
                  <a:cubicBezTo>
                    <a:pt x="16" y="8"/>
                    <a:pt x="14" y="7"/>
                    <a:pt x="13" y="6"/>
                  </a:cubicBezTo>
                  <a:cubicBezTo>
                    <a:pt x="9" y="4"/>
                    <a:pt x="5" y="2"/>
                    <a:pt x="2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5019675" y="5853215"/>
              <a:ext cx="3175" cy="1587"/>
            </a:xfrm>
            <a:custGeom>
              <a:rect b="b" l="l" r="r" t="t"/>
              <a:pathLst>
                <a:path extrusionOk="0" h="8" w="10">
                  <a:moveTo>
                    <a:pt x="0" y="0"/>
                  </a:moveTo>
                  <a:cubicBezTo>
                    <a:pt x="3" y="3"/>
                    <a:pt x="7" y="6"/>
                    <a:pt x="10" y="8"/>
                  </a:cubicBezTo>
                  <a:cubicBezTo>
                    <a:pt x="10" y="8"/>
                    <a:pt x="9" y="8"/>
                    <a:pt x="9" y="7"/>
                  </a:cubicBezTo>
                  <a:cubicBezTo>
                    <a:pt x="6" y="5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5014912" y="5848453"/>
              <a:ext cx="3175" cy="3175"/>
            </a:xfrm>
            <a:custGeom>
              <a:rect b="b" l="l" r="r" t="t"/>
              <a:pathLst>
                <a:path extrusionOk="0" h="8" w="8">
                  <a:moveTo>
                    <a:pt x="0" y="0"/>
                  </a:moveTo>
                  <a:cubicBezTo>
                    <a:pt x="2" y="3"/>
                    <a:pt x="5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4997450" y="5840515"/>
              <a:ext cx="50800" cy="95250"/>
            </a:xfrm>
            <a:custGeom>
              <a:rect b="b" l="l" r="r" t="t"/>
              <a:pathLst>
                <a:path extrusionOk="0" h="301" w="161">
                  <a:moveTo>
                    <a:pt x="24" y="113"/>
                  </a:moveTo>
                  <a:cubicBezTo>
                    <a:pt x="27" y="115"/>
                    <a:pt x="31" y="115"/>
                    <a:pt x="34" y="114"/>
                  </a:cubicBezTo>
                  <a:cubicBezTo>
                    <a:pt x="39" y="113"/>
                    <a:pt x="43" y="108"/>
                    <a:pt x="43" y="102"/>
                  </a:cubicBezTo>
                  <a:lnTo>
                    <a:pt x="43" y="46"/>
                  </a:lnTo>
                  <a:lnTo>
                    <a:pt x="43" y="46"/>
                  </a:lnTo>
                  <a:cubicBezTo>
                    <a:pt x="72" y="74"/>
                    <a:pt x="107" y="91"/>
                    <a:pt x="136" y="102"/>
                  </a:cubicBezTo>
                  <a:lnTo>
                    <a:pt x="136" y="271"/>
                  </a:lnTo>
                  <a:cubicBezTo>
                    <a:pt x="82" y="250"/>
                    <a:pt x="26" y="208"/>
                    <a:pt x="24" y="151"/>
                  </a:cubicBezTo>
                  <a:lnTo>
                    <a:pt x="24" y="113"/>
                  </a:lnTo>
                  <a:close/>
                  <a:moveTo>
                    <a:pt x="106" y="285"/>
                  </a:moveTo>
                  <a:cubicBezTo>
                    <a:pt x="119" y="291"/>
                    <a:pt x="132" y="297"/>
                    <a:pt x="145" y="301"/>
                  </a:cubicBezTo>
                  <a:cubicBezTo>
                    <a:pt x="146" y="301"/>
                    <a:pt x="146" y="301"/>
                    <a:pt x="146" y="301"/>
                  </a:cubicBezTo>
                  <a:cubicBezTo>
                    <a:pt x="147" y="301"/>
                    <a:pt x="148" y="301"/>
                    <a:pt x="149" y="301"/>
                  </a:cubicBezTo>
                  <a:cubicBezTo>
                    <a:pt x="152" y="301"/>
                    <a:pt x="154" y="301"/>
                    <a:pt x="156" y="299"/>
                  </a:cubicBezTo>
                  <a:cubicBezTo>
                    <a:pt x="160" y="297"/>
                    <a:pt x="161" y="293"/>
                    <a:pt x="161" y="289"/>
                  </a:cubicBezTo>
                  <a:lnTo>
                    <a:pt x="161" y="280"/>
                  </a:lnTo>
                  <a:lnTo>
                    <a:pt x="161" y="109"/>
                  </a:lnTo>
                  <a:lnTo>
                    <a:pt x="161" y="93"/>
                  </a:lnTo>
                  <a:cubicBezTo>
                    <a:pt x="161" y="87"/>
                    <a:pt x="158" y="83"/>
                    <a:pt x="153" y="81"/>
                  </a:cubicBezTo>
                  <a:cubicBezTo>
                    <a:pt x="143" y="77"/>
                    <a:pt x="131" y="73"/>
                    <a:pt x="120" y="68"/>
                  </a:cubicBezTo>
                  <a:cubicBezTo>
                    <a:pt x="120" y="68"/>
                    <a:pt x="120" y="68"/>
                    <a:pt x="119" y="67"/>
                  </a:cubicBezTo>
                  <a:cubicBezTo>
                    <a:pt x="114" y="65"/>
                    <a:pt x="108" y="62"/>
                    <a:pt x="102" y="59"/>
                  </a:cubicBezTo>
                  <a:cubicBezTo>
                    <a:pt x="101" y="58"/>
                    <a:pt x="100" y="57"/>
                    <a:pt x="98" y="56"/>
                  </a:cubicBezTo>
                  <a:cubicBezTo>
                    <a:pt x="94" y="54"/>
                    <a:pt x="90" y="51"/>
                    <a:pt x="86" y="49"/>
                  </a:cubicBezTo>
                  <a:cubicBezTo>
                    <a:pt x="84" y="47"/>
                    <a:pt x="83" y="46"/>
                    <a:pt x="81" y="45"/>
                  </a:cubicBezTo>
                  <a:cubicBezTo>
                    <a:pt x="78" y="43"/>
                    <a:pt x="74" y="40"/>
                    <a:pt x="71" y="37"/>
                  </a:cubicBezTo>
                  <a:cubicBezTo>
                    <a:pt x="69" y="36"/>
                    <a:pt x="68" y="35"/>
                    <a:pt x="66" y="34"/>
                  </a:cubicBezTo>
                  <a:cubicBezTo>
                    <a:pt x="66" y="34"/>
                    <a:pt x="66" y="33"/>
                    <a:pt x="66" y="33"/>
                  </a:cubicBezTo>
                  <a:cubicBezTo>
                    <a:pt x="63" y="31"/>
                    <a:pt x="60" y="28"/>
                    <a:pt x="58" y="25"/>
                  </a:cubicBezTo>
                  <a:cubicBezTo>
                    <a:pt x="56" y="24"/>
                    <a:pt x="54" y="22"/>
                    <a:pt x="53" y="21"/>
                  </a:cubicBezTo>
                  <a:cubicBezTo>
                    <a:pt x="49" y="16"/>
                    <a:pt x="45" y="11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4" y="2"/>
                    <a:pt x="23" y="3"/>
                    <a:pt x="21" y="5"/>
                  </a:cubicBezTo>
                  <a:cubicBezTo>
                    <a:pt x="21" y="5"/>
                    <a:pt x="21" y="6"/>
                    <a:pt x="20" y="7"/>
                  </a:cubicBezTo>
                  <a:cubicBezTo>
                    <a:pt x="19" y="8"/>
                    <a:pt x="19" y="10"/>
                    <a:pt x="19" y="12"/>
                  </a:cubicBezTo>
                  <a:cubicBezTo>
                    <a:pt x="18" y="12"/>
                    <a:pt x="18" y="12"/>
                    <a:pt x="18" y="13"/>
                  </a:cubicBezTo>
                  <a:lnTo>
                    <a:pt x="18" y="34"/>
                  </a:lnTo>
                  <a:cubicBezTo>
                    <a:pt x="16" y="33"/>
                    <a:pt x="15" y="32"/>
                    <a:pt x="12" y="32"/>
                  </a:cubicBezTo>
                  <a:cubicBezTo>
                    <a:pt x="7" y="32"/>
                    <a:pt x="2" y="36"/>
                    <a:pt x="0" y="40"/>
                  </a:cubicBezTo>
                  <a:cubicBezTo>
                    <a:pt x="0" y="41"/>
                    <a:pt x="0" y="43"/>
                    <a:pt x="0" y="45"/>
                  </a:cubicBezTo>
                  <a:lnTo>
                    <a:pt x="0" y="45"/>
                  </a:lnTo>
                  <a:lnTo>
                    <a:pt x="0" y="151"/>
                  </a:lnTo>
                  <a:cubicBezTo>
                    <a:pt x="0" y="156"/>
                    <a:pt x="0" y="161"/>
                    <a:pt x="1" y="166"/>
                  </a:cubicBezTo>
                  <a:cubicBezTo>
                    <a:pt x="1" y="168"/>
                    <a:pt x="2" y="170"/>
                    <a:pt x="2" y="172"/>
                  </a:cubicBezTo>
                  <a:cubicBezTo>
                    <a:pt x="3" y="175"/>
                    <a:pt x="3" y="178"/>
                    <a:pt x="4" y="181"/>
                  </a:cubicBezTo>
                  <a:cubicBezTo>
                    <a:pt x="5" y="183"/>
                    <a:pt x="6" y="185"/>
                    <a:pt x="6" y="188"/>
                  </a:cubicBezTo>
                  <a:cubicBezTo>
                    <a:pt x="7" y="190"/>
                    <a:pt x="8" y="192"/>
                    <a:pt x="9" y="195"/>
                  </a:cubicBezTo>
                  <a:cubicBezTo>
                    <a:pt x="10" y="197"/>
                    <a:pt x="11" y="199"/>
                    <a:pt x="12" y="201"/>
                  </a:cubicBezTo>
                  <a:cubicBezTo>
                    <a:pt x="13" y="204"/>
                    <a:pt x="15" y="206"/>
                    <a:pt x="16" y="208"/>
                  </a:cubicBezTo>
                  <a:cubicBezTo>
                    <a:pt x="17" y="210"/>
                    <a:pt x="18" y="212"/>
                    <a:pt x="19" y="214"/>
                  </a:cubicBezTo>
                  <a:cubicBezTo>
                    <a:pt x="34" y="237"/>
                    <a:pt x="57" y="257"/>
                    <a:pt x="82" y="272"/>
                  </a:cubicBezTo>
                  <a:cubicBezTo>
                    <a:pt x="90" y="277"/>
                    <a:pt x="98" y="281"/>
                    <a:pt x="106" y="28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7" name="Google Shape;1837;p17"/>
          <p:cNvGrpSpPr/>
          <p:nvPr/>
        </p:nvGrpSpPr>
        <p:grpSpPr>
          <a:xfrm>
            <a:off x="7157710" y="4377105"/>
            <a:ext cx="444193" cy="476128"/>
            <a:chOff x="6864350" y="5769078"/>
            <a:chExt cx="485775" cy="520700"/>
          </a:xfrm>
        </p:grpSpPr>
        <p:sp>
          <p:nvSpPr>
            <p:cNvPr id="1838" name="Google Shape;1838;p17"/>
            <p:cNvSpPr/>
            <p:nvPr/>
          </p:nvSpPr>
          <p:spPr>
            <a:xfrm>
              <a:off x="7019925" y="6164365"/>
              <a:ext cx="46038" cy="61912"/>
            </a:xfrm>
            <a:custGeom>
              <a:rect b="b" l="l" r="r" t="t"/>
              <a:pathLst>
                <a:path extrusionOk="0" h="199" w="143">
                  <a:moveTo>
                    <a:pt x="124" y="157"/>
                  </a:moveTo>
                  <a:lnTo>
                    <a:pt x="124" y="157"/>
                  </a:lnTo>
                  <a:lnTo>
                    <a:pt x="124" y="159"/>
                  </a:lnTo>
                  <a:lnTo>
                    <a:pt x="34" y="107"/>
                  </a:lnTo>
                  <a:cubicBezTo>
                    <a:pt x="28" y="102"/>
                    <a:pt x="25" y="94"/>
                    <a:pt x="25" y="86"/>
                  </a:cubicBezTo>
                  <a:lnTo>
                    <a:pt x="25" y="0"/>
                  </a:lnTo>
                  <a:cubicBezTo>
                    <a:pt x="17" y="7"/>
                    <a:pt x="9" y="13"/>
                    <a:pt x="0" y="20"/>
                  </a:cubicBezTo>
                  <a:lnTo>
                    <a:pt x="0" y="86"/>
                  </a:lnTo>
                  <a:cubicBezTo>
                    <a:pt x="0" y="101"/>
                    <a:pt x="6" y="115"/>
                    <a:pt x="16" y="125"/>
                  </a:cubicBezTo>
                  <a:cubicBezTo>
                    <a:pt x="17" y="126"/>
                    <a:pt x="19" y="127"/>
                    <a:pt x="20" y="128"/>
                  </a:cubicBezTo>
                  <a:lnTo>
                    <a:pt x="143" y="199"/>
                  </a:lnTo>
                  <a:cubicBezTo>
                    <a:pt x="143" y="199"/>
                    <a:pt x="143" y="199"/>
                    <a:pt x="143" y="199"/>
                  </a:cubicBezTo>
                  <a:cubicBezTo>
                    <a:pt x="131" y="189"/>
                    <a:pt x="124" y="174"/>
                    <a:pt x="124" y="157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7213600" y="5834165"/>
              <a:ext cx="109538" cy="63500"/>
            </a:xfrm>
            <a:custGeom>
              <a:rect b="b" l="l" r="r" t="t"/>
              <a:pathLst>
                <a:path extrusionOk="0" h="201" w="348">
                  <a:moveTo>
                    <a:pt x="0" y="201"/>
                  </a:moveTo>
                  <a:lnTo>
                    <a:pt x="0" y="201"/>
                  </a:lnTo>
                  <a:lnTo>
                    <a:pt x="348" y="0"/>
                  </a:lnTo>
                  <a:cubicBezTo>
                    <a:pt x="343" y="4"/>
                    <a:pt x="337" y="7"/>
                    <a:pt x="331" y="10"/>
                  </a:cubicBezTo>
                  <a:lnTo>
                    <a:pt x="0" y="20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7213600" y="5808765"/>
              <a:ext cx="125413" cy="53975"/>
            </a:xfrm>
            <a:custGeom>
              <a:rect b="b" l="l" r="r" t="t"/>
              <a:pathLst>
                <a:path extrusionOk="0" h="171" w="400">
                  <a:moveTo>
                    <a:pt x="0" y="171"/>
                  </a:moveTo>
                  <a:lnTo>
                    <a:pt x="239" y="33"/>
                  </a:lnTo>
                  <a:cubicBezTo>
                    <a:pt x="244" y="30"/>
                    <a:pt x="248" y="29"/>
                    <a:pt x="252" y="28"/>
                  </a:cubicBezTo>
                  <a:cubicBezTo>
                    <a:pt x="257" y="26"/>
                    <a:pt x="263" y="26"/>
                    <a:pt x="264" y="26"/>
                  </a:cubicBezTo>
                  <a:lnTo>
                    <a:pt x="356" y="79"/>
                  </a:lnTo>
                  <a:cubicBezTo>
                    <a:pt x="354" y="80"/>
                    <a:pt x="353" y="81"/>
                    <a:pt x="351" y="82"/>
                  </a:cubicBezTo>
                  <a:cubicBezTo>
                    <a:pt x="368" y="72"/>
                    <a:pt x="385" y="70"/>
                    <a:pt x="400" y="76"/>
                  </a:cubicBezTo>
                  <a:cubicBezTo>
                    <a:pt x="400" y="76"/>
                    <a:pt x="399" y="76"/>
                    <a:pt x="399" y="75"/>
                  </a:cubicBezTo>
                  <a:lnTo>
                    <a:pt x="275" y="4"/>
                  </a:lnTo>
                  <a:cubicBezTo>
                    <a:pt x="265" y="0"/>
                    <a:pt x="251" y="2"/>
                    <a:pt x="245" y="4"/>
                  </a:cubicBezTo>
                  <a:cubicBezTo>
                    <a:pt x="239" y="5"/>
                    <a:pt x="233" y="8"/>
                    <a:pt x="227" y="11"/>
                  </a:cubicBezTo>
                  <a:lnTo>
                    <a:pt x="0" y="142"/>
                  </a:lnTo>
                  <a:lnTo>
                    <a:pt x="0" y="171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7059612" y="5830990"/>
              <a:ext cx="290513" cy="400050"/>
            </a:xfrm>
            <a:custGeom>
              <a:rect b="b" l="l" r="r" t="t"/>
              <a:pathLst>
                <a:path extrusionOk="0" h="1273" w="922">
                  <a:moveTo>
                    <a:pt x="897" y="8"/>
                  </a:moveTo>
                  <a:cubicBezTo>
                    <a:pt x="895" y="7"/>
                    <a:pt x="893" y="7"/>
                    <a:pt x="891" y="6"/>
                  </a:cubicBezTo>
                  <a:cubicBezTo>
                    <a:pt x="876" y="0"/>
                    <a:pt x="859" y="2"/>
                    <a:pt x="842" y="12"/>
                  </a:cubicBezTo>
                  <a:cubicBezTo>
                    <a:pt x="841" y="12"/>
                    <a:pt x="841" y="12"/>
                    <a:pt x="841" y="13"/>
                  </a:cubicBezTo>
                  <a:lnTo>
                    <a:pt x="839" y="13"/>
                  </a:lnTo>
                  <a:lnTo>
                    <a:pt x="491" y="214"/>
                  </a:lnTo>
                  <a:lnTo>
                    <a:pt x="491" y="243"/>
                  </a:lnTo>
                  <a:lnTo>
                    <a:pt x="853" y="34"/>
                  </a:lnTo>
                  <a:cubicBezTo>
                    <a:pt x="861" y="30"/>
                    <a:pt x="868" y="27"/>
                    <a:pt x="875" y="27"/>
                  </a:cubicBezTo>
                  <a:cubicBezTo>
                    <a:pt x="878" y="27"/>
                    <a:pt x="882" y="28"/>
                    <a:pt x="885" y="30"/>
                  </a:cubicBezTo>
                  <a:cubicBezTo>
                    <a:pt x="892" y="34"/>
                    <a:pt x="897" y="45"/>
                    <a:pt x="897" y="59"/>
                  </a:cubicBezTo>
                  <a:lnTo>
                    <a:pt x="896" y="693"/>
                  </a:lnTo>
                  <a:cubicBezTo>
                    <a:pt x="896" y="728"/>
                    <a:pt x="871" y="772"/>
                    <a:pt x="840" y="789"/>
                  </a:cubicBezTo>
                  <a:lnTo>
                    <a:pt x="837" y="791"/>
                  </a:lnTo>
                  <a:cubicBezTo>
                    <a:pt x="833" y="794"/>
                    <a:pt x="830" y="800"/>
                    <a:pt x="832" y="805"/>
                  </a:cubicBezTo>
                  <a:cubicBezTo>
                    <a:pt x="847" y="864"/>
                    <a:pt x="847" y="930"/>
                    <a:pt x="846" y="999"/>
                  </a:cubicBezTo>
                  <a:cubicBezTo>
                    <a:pt x="838" y="994"/>
                    <a:pt x="830" y="989"/>
                    <a:pt x="823" y="985"/>
                  </a:cubicBezTo>
                  <a:cubicBezTo>
                    <a:pt x="748" y="938"/>
                    <a:pt x="682" y="898"/>
                    <a:pt x="550" y="966"/>
                  </a:cubicBezTo>
                  <a:cubicBezTo>
                    <a:pt x="550" y="967"/>
                    <a:pt x="550" y="967"/>
                    <a:pt x="550" y="967"/>
                  </a:cubicBezTo>
                  <a:lnTo>
                    <a:pt x="70" y="1243"/>
                  </a:lnTo>
                  <a:cubicBezTo>
                    <a:pt x="60" y="1249"/>
                    <a:pt x="50" y="1249"/>
                    <a:pt x="40" y="1243"/>
                  </a:cubicBezTo>
                  <a:cubicBezTo>
                    <a:pt x="30" y="1238"/>
                    <a:pt x="25" y="1228"/>
                    <a:pt x="25" y="1217"/>
                  </a:cubicBezTo>
                  <a:lnTo>
                    <a:pt x="25" y="970"/>
                  </a:lnTo>
                  <a:cubicBezTo>
                    <a:pt x="16" y="976"/>
                    <a:pt x="8" y="981"/>
                    <a:pt x="0" y="987"/>
                  </a:cubicBezTo>
                  <a:lnTo>
                    <a:pt x="0" y="1217"/>
                  </a:lnTo>
                  <a:lnTo>
                    <a:pt x="0" y="1217"/>
                  </a:lnTo>
                  <a:cubicBezTo>
                    <a:pt x="0" y="1234"/>
                    <a:pt x="7" y="1249"/>
                    <a:pt x="19" y="1259"/>
                  </a:cubicBezTo>
                  <a:cubicBezTo>
                    <a:pt x="22" y="1261"/>
                    <a:pt x="24" y="1263"/>
                    <a:pt x="27" y="1265"/>
                  </a:cubicBezTo>
                  <a:cubicBezTo>
                    <a:pt x="36" y="1270"/>
                    <a:pt x="45" y="1273"/>
                    <a:pt x="55" y="1273"/>
                  </a:cubicBezTo>
                  <a:cubicBezTo>
                    <a:pt x="64" y="1273"/>
                    <a:pt x="74" y="1270"/>
                    <a:pt x="83" y="1265"/>
                  </a:cubicBezTo>
                  <a:lnTo>
                    <a:pt x="562" y="988"/>
                  </a:lnTo>
                  <a:cubicBezTo>
                    <a:pt x="682" y="927"/>
                    <a:pt x="738" y="962"/>
                    <a:pt x="810" y="1006"/>
                  </a:cubicBezTo>
                  <a:cubicBezTo>
                    <a:pt x="823" y="1015"/>
                    <a:pt x="837" y="1023"/>
                    <a:pt x="852" y="1032"/>
                  </a:cubicBezTo>
                  <a:cubicBezTo>
                    <a:pt x="856" y="1034"/>
                    <a:pt x="860" y="1034"/>
                    <a:pt x="864" y="1031"/>
                  </a:cubicBezTo>
                  <a:cubicBezTo>
                    <a:pt x="868" y="1029"/>
                    <a:pt x="870" y="1025"/>
                    <a:pt x="870" y="1021"/>
                  </a:cubicBezTo>
                  <a:lnTo>
                    <a:pt x="871" y="1007"/>
                  </a:lnTo>
                  <a:cubicBezTo>
                    <a:pt x="872" y="937"/>
                    <a:pt x="872" y="870"/>
                    <a:pt x="858" y="808"/>
                  </a:cubicBezTo>
                  <a:cubicBezTo>
                    <a:pt x="894" y="784"/>
                    <a:pt x="921" y="735"/>
                    <a:pt x="921" y="693"/>
                  </a:cubicBezTo>
                  <a:lnTo>
                    <a:pt x="922" y="59"/>
                  </a:lnTo>
                  <a:cubicBezTo>
                    <a:pt x="922" y="36"/>
                    <a:pt x="913" y="17"/>
                    <a:pt x="897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6864350" y="5769078"/>
              <a:ext cx="341313" cy="411163"/>
            </a:xfrm>
            <a:custGeom>
              <a:rect b="b" l="l" r="r" t="t"/>
              <a:pathLst>
                <a:path extrusionOk="0" h="1307" w="1083">
                  <a:moveTo>
                    <a:pt x="0" y="612"/>
                  </a:moveTo>
                  <a:cubicBezTo>
                    <a:pt x="0" y="611"/>
                    <a:pt x="0" y="609"/>
                    <a:pt x="0" y="608"/>
                  </a:cubicBezTo>
                  <a:lnTo>
                    <a:pt x="22" y="539"/>
                  </a:lnTo>
                  <a:cubicBezTo>
                    <a:pt x="23" y="535"/>
                    <a:pt x="26" y="532"/>
                    <a:pt x="30" y="531"/>
                  </a:cubicBezTo>
                  <a:cubicBezTo>
                    <a:pt x="33" y="530"/>
                    <a:pt x="37" y="530"/>
                    <a:pt x="40" y="532"/>
                  </a:cubicBezTo>
                  <a:lnTo>
                    <a:pt x="52" y="539"/>
                  </a:lnTo>
                  <a:cubicBezTo>
                    <a:pt x="66" y="519"/>
                    <a:pt x="81" y="511"/>
                    <a:pt x="105" y="497"/>
                  </a:cubicBezTo>
                  <a:lnTo>
                    <a:pt x="876" y="52"/>
                  </a:lnTo>
                  <a:lnTo>
                    <a:pt x="885" y="46"/>
                  </a:lnTo>
                  <a:cubicBezTo>
                    <a:pt x="900" y="37"/>
                    <a:pt x="918" y="27"/>
                    <a:pt x="931" y="30"/>
                  </a:cubicBezTo>
                  <a:cubicBezTo>
                    <a:pt x="938" y="33"/>
                    <a:pt x="998" y="68"/>
                    <a:pt x="1035" y="89"/>
                  </a:cubicBezTo>
                  <a:cubicBezTo>
                    <a:pt x="1025" y="93"/>
                    <a:pt x="1017" y="99"/>
                    <a:pt x="1009" y="103"/>
                  </a:cubicBezTo>
                  <a:lnTo>
                    <a:pt x="293" y="516"/>
                  </a:lnTo>
                  <a:lnTo>
                    <a:pt x="1026" y="94"/>
                  </a:lnTo>
                  <a:cubicBezTo>
                    <a:pt x="1046" y="82"/>
                    <a:pt x="1067" y="80"/>
                    <a:pt x="1083" y="89"/>
                  </a:cubicBezTo>
                  <a:cubicBezTo>
                    <a:pt x="1082" y="89"/>
                    <a:pt x="1082" y="89"/>
                    <a:pt x="1082" y="88"/>
                  </a:cubicBezTo>
                  <a:lnTo>
                    <a:pt x="1064" y="78"/>
                  </a:lnTo>
                  <a:cubicBezTo>
                    <a:pt x="965" y="20"/>
                    <a:pt x="944" y="8"/>
                    <a:pt x="938" y="7"/>
                  </a:cubicBezTo>
                  <a:cubicBezTo>
                    <a:pt x="914" y="0"/>
                    <a:pt x="891" y="14"/>
                    <a:pt x="872" y="25"/>
                  </a:cubicBezTo>
                  <a:lnTo>
                    <a:pt x="93" y="475"/>
                  </a:lnTo>
                  <a:cubicBezTo>
                    <a:pt x="61" y="493"/>
                    <a:pt x="40" y="505"/>
                    <a:pt x="18" y="545"/>
                  </a:cubicBezTo>
                  <a:cubicBezTo>
                    <a:pt x="6" y="567"/>
                    <a:pt x="0" y="590"/>
                    <a:pt x="0" y="612"/>
                  </a:cubicBezTo>
                  <a:lnTo>
                    <a:pt x="0" y="1282"/>
                  </a:lnTo>
                  <a:cubicBezTo>
                    <a:pt x="0" y="1291"/>
                    <a:pt x="1" y="1299"/>
                    <a:pt x="4" y="1307"/>
                  </a:cubicBezTo>
                  <a:cubicBezTo>
                    <a:pt x="4" y="1306"/>
                    <a:pt x="3" y="1306"/>
                    <a:pt x="3" y="1306"/>
                  </a:cubicBezTo>
                  <a:lnTo>
                    <a:pt x="0" y="612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6865937" y="6181828"/>
              <a:ext cx="3175" cy="3175"/>
            </a:xfrm>
            <a:custGeom>
              <a:rect b="b" l="l" r="r" t="t"/>
              <a:pathLst>
                <a:path extrusionOk="0" h="10" w="6">
                  <a:moveTo>
                    <a:pt x="6" y="10"/>
                  </a:moveTo>
                  <a:cubicBezTo>
                    <a:pt x="4" y="7"/>
                    <a:pt x="2" y="4"/>
                    <a:pt x="0" y="0"/>
                  </a:cubicBezTo>
                  <a:cubicBezTo>
                    <a:pt x="2" y="4"/>
                    <a:pt x="4" y="7"/>
                    <a:pt x="6" y="1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6881812" y="6242153"/>
              <a:ext cx="0" cy="3175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6869112" y="6185003"/>
              <a:ext cx="3175" cy="3175"/>
            </a:xfrm>
            <a:custGeom>
              <a:rect b="b" l="l" r="r" t="t"/>
              <a:pathLst>
                <a:path extrusionOk="0" h="8" w="9">
                  <a:moveTo>
                    <a:pt x="9" y="8"/>
                  </a:moveTo>
                  <a:cubicBezTo>
                    <a:pt x="6" y="6"/>
                    <a:pt x="3" y="3"/>
                    <a:pt x="0" y="0"/>
                  </a:cubicBezTo>
                  <a:cubicBezTo>
                    <a:pt x="3" y="3"/>
                    <a:pt x="6" y="6"/>
                    <a:pt x="9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6881812" y="6194528"/>
              <a:ext cx="3175" cy="46037"/>
            </a:xfrm>
            <a:custGeom>
              <a:rect b="b" l="l" r="r" t="t"/>
              <a:pathLst>
                <a:path extrusionOk="0" h="146" w="9">
                  <a:moveTo>
                    <a:pt x="9" y="0"/>
                  </a:moveTo>
                  <a:lnTo>
                    <a:pt x="9" y="0"/>
                  </a:lnTo>
                  <a:cubicBezTo>
                    <a:pt x="1" y="50"/>
                    <a:pt x="0" y="98"/>
                    <a:pt x="0" y="146"/>
                  </a:cubicBezTo>
                  <a:cubicBezTo>
                    <a:pt x="0" y="99"/>
                    <a:pt x="1" y="52"/>
                    <a:pt x="9" y="2"/>
                  </a:cubicBezTo>
                  <a:cubicBezTo>
                    <a:pt x="9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6884987" y="6194528"/>
              <a:ext cx="0" cy="158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6881812" y="6243740"/>
              <a:ext cx="0" cy="17462"/>
            </a:xfrm>
            <a:custGeom>
              <a:rect b="b" l="l" r="r" t="t"/>
              <a:pathLst>
                <a:path extrusionOk="0" h="56" w="120000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0"/>
                    <a:pt x="0" y="38"/>
                    <a:pt x="0" y="56"/>
                  </a:cubicBezTo>
                  <a:lnTo>
                    <a:pt x="0" y="4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6864350" y="5935765"/>
              <a:ext cx="61913" cy="354013"/>
            </a:xfrm>
            <a:custGeom>
              <a:rect b="b" l="l" r="r" t="t"/>
              <a:pathLst>
                <a:path extrusionOk="0" h="1127" w="196">
                  <a:moveTo>
                    <a:pt x="189" y="1116"/>
                  </a:moveTo>
                  <a:lnTo>
                    <a:pt x="189" y="1102"/>
                  </a:lnTo>
                  <a:cubicBezTo>
                    <a:pt x="189" y="1050"/>
                    <a:pt x="188" y="1000"/>
                    <a:pt x="193" y="947"/>
                  </a:cubicBezTo>
                  <a:cubicBezTo>
                    <a:pt x="188" y="995"/>
                    <a:pt x="188" y="1040"/>
                    <a:pt x="189" y="1094"/>
                  </a:cubicBezTo>
                  <a:lnTo>
                    <a:pt x="78" y="1030"/>
                  </a:lnTo>
                  <a:lnTo>
                    <a:pt x="78" y="1025"/>
                  </a:lnTo>
                  <a:cubicBezTo>
                    <a:pt x="77" y="960"/>
                    <a:pt x="77" y="903"/>
                    <a:pt x="85" y="840"/>
                  </a:cubicBezTo>
                  <a:lnTo>
                    <a:pt x="27" y="806"/>
                  </a:lnTo>
                  <a:cubicBezTo>
                    <a:pt x="21" y="803"/>
                    <a:pt x="19" y="795"/>
                    <a:pt x="22" y="789"/>
                  </a:cubicBezTo>
                  <a:cubicBezTo>
                    <a:pt x="26" y="783"/>
                    <a:pt x="33" y="781"/>
                    <a:pt x="39" y="784"/>
                  </a:cubicBezTo>
                  <a:cubicBezTo>
                    <a:pt x="34" y="781"/>
                    <a:pt x="31" y="777"/>
                    <a:pt x="28" y="773"/>
                  </a:cubicBezTo>
                  <a:lnTo>
                    <a:pt x="25" y="84"/>
                  </a:lnTo>
                  <a:lnTo>
                    <a:pt x="41" y="31"/>
                  </a:lnTo>
                  <a:lnTo>
                    <a:pt x="153" y="96"/>
                  </a:lnTo>
                  <a:cubicBezTo>
                    <a:pt x="157" y="89"/>
                    <a:pt x="162" y="81"/>
                    <a:pt x="166" y="75"/>
                  </a:cubicBezTo>
                  <a:lnTo>
                    <a:pt x="52" y="9"/>
                  </a:lnTo>
                  <a:lnTo>
                    <a:pt x="40" y="2"/>
                  </a:lnTo>
                  <a:cubicBezTo>
                    <a:pt x="37" y="0"/>
                    <a:pt x="33" y="0"/>
                    <a:pt x="30" y="1"/>
                  </a:cubicBezTo>
                  <a:cubicBezTo>
                    <a:pt x="26" y="2"/>
                    <a:pt x="23" y="5"/>
                    <a:pt x="22" y="9"/>
                  </a:cubicBezTo>
                  <a:lnTo>
                    <a:pt x="0" y="78"/>
                  </a:lnTo>
                  <a:cubicBezTo>
                    <a:pt x="0" y="79"/>
                    <a:pt x="0" y="81"/>
                    <a:pt x="0" y="82"/>
                  </a:cubicBezTo>
                  <a:lnTo>
                    <a:pt x="3" y="776"/>
                  </a:lnTo>
                  <a:cubicBezTo>
                    <a:pt x="3" y="776"/>
                    <a:pt x="4" y="776"/>
                    <a:pt x="4" y="777"/>
                  </a:cubicBezTo>
                  <a:cubicBezTo>
                    <a:pt x="4" y="778"/>
                    <a:pt x="4" y="779"/>
                    <a:pt x="4" y="780"/>
                  </a:cubicBezTo>
                  <a:cubicBezTo>
                    <a:pt x="5" y="781"/>
                    <a:pt x="5" y="781"/>
                    <a:pt x="5" y="782"/>
                  </a:cubicBezTo>
                  <a:cubicBezTo>
                    <a:pt x="7" y="786"/>
                    <a:pt x="9" y="789"/>
                    <a:pt x="11" y="792"/>
                  </a:cubicBezTo>
                  <a:cubicBezTo>
                    <a:pt x="11" y="792"/>
                    <a:pt x="12" y="793"/>
                    <a:pt x="12" y="794"/>
                  </a:cubicBezTo>
                  <a:cubicBezTo>
                    <a:pt x="15" y="797"/>
                    <a:pt x="18" y="800"/>
                    <a:pt x="21" y="802"/>
                  </a:cubicBezTo>
                  <a:cubicBezTo>
                    <a:pt x="29" y="809"/>
                    <a:pt x="40" y="815"/>
                    <a:pt x="51" y="821"/>
                  </a:cubicBezTo>
                  <a:cubicBezTo>
                    <a:pt x="55" y="823"/>
                    <a:pt x="58" y="824"/>
                    <a:pt x="62" y="826"/>
                  </a:cubicBezTo>
                  <a:lnTo>
                    <a:pt x="62" y="826"/>
                  </a:lnTo>
                  <a:lnTo>
                    <a:pt x="62" y="826"/>
                  </a:lnTo>
                  <a:cubicBezTo>
                    <a:pt x="62" y="827"/>
                    <a:pt x="62" y="828"/>
                    <a:pt x="62" y="828"/>
                  </a:cubicBezTo>
                  <a:cubicBezTo>
                    <a:pt x="54" y="878"/>
                    <a:pt x="53" y="925"/>
                    <a:pt x="53" y="972"/>
                  </a:cubicBezTo>
                  <a:cubicBezTo>
                    <a:pt x="53" y="974"/>
                    <a:pt x="53" y="975"/>
                    <a:pt x="53" y="976"/>
                  </a:cubicBezTo>
                  <a:cubicBezTo>
                    <a:pt x="53" y="978"/>
                    <a:pt x="53" y="980"/>
                    <a:pt x="53" y="981"/>
                  </a:cubicBezTo>
                  <a:cubicBezTo>
                    <a:pt x="53" y="996"/>
                    <a:pt x="53" y="1011"/>
                    <a:pt x="53" y="1026"/>
                  </a:cubicBezTo>
                  <a:lnTo>
                    <a:pt x="53" y="1028"/>
                  </a:lnTo>
                  <a:lnTo>
                    <a:pt x="53" y="1037"/>
                  </a:lnTo>
                  <a:cubicBezTo>
                    <a:pt x="53" y="1041"/>
                    <a:pt x="55" y="1046"/>
                    <a:pt x="59" y="1048"/>
                  </a:cubicBezTo>
                  <a:lnTo>
                    <a:pt x="196" y="1126"/>
                  </a:lnTo>
                  <a:cubicBezTo>
                    <a:pt x="196" y="1127"/>
                    <a:pt x="196" y="1126"/>
                    <a:pt x="196" y="1127"/>
                  </a:cubicBezTo>
                  <a:cubicBezTo>
                    <a:pt x="192" y="1124"/>
                    <a:pt x="189" y="1120"/>
                    <a:pt x="189" y="111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6931025" y="6288190"/>
              <a:ext cx="1588" cy="1587"/>
            </a:xfrm>
            <a:custGeom>
              <a:rect b="b" l="l" r="r" t="t"/>
              <a:pathLst>
                <a:path extrusionOk="0" h="5" w="5">
                  <a:moveTo>
                    <a:pt x="4" y="1"/>
                  </a:moveTo>
                  <a:cubicBezTo>
                    <a:pt x="3" y="3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4" y="2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6907212" y="5997678"/>
              <a:ext cx="0" cy="198437"/>
            </a:xfrm>
            <a:custGeom>
              <a:rect b="b" l="l" r="r" t="t"/>
              <a:pathLst>
                <a:path extrusionOk="0" h="628" w="3">
                  <a:moveTo>
                    <a:pt x="0" y="535"/>
                  </a:moveTo>
                  <a:cubicBezTo>
                    <a:pt x="0" y="578"/>
                    <a:pt x="0" y="611"/>
                    <a:pt x="0" y="628"/>
                  </a:cubicBezTo>
                  <a:lnTo>
                    <a:pt x="0" y="628"/>
                  </a:lnTo>
                  <a:lnTo>
                    <a:pt x="0" y="0"/>
                  </a:lnTo>
                  <a:cubicBezTo>
                    <a:pt x="0" y="98"/>
                    <a:pt x="0" y="288"/>
                    <a:pt x="0" y="535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6908800" y="5975453"/>
              <a:ext cx="0" cy="1587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6926262" y="6216753"/>
              <a:ext cx="1588" cy="14287"/>
            </a:xfrm>
            <a:custGeom>
              <a:rect b="b" l="l" r="r" t="t"/>
              <a:pathLst>
                <a:path extrusionOk="0" h="48" w="6">
                  <a:moveTo>
                    <a:pt x="6" y="0"/>
                  </a:moveTo>
                  <a:cubicBezTo>
                    <a:pt x="3" y="17"/>
                    <a:pt x="1" y="32"/>
                    <a:pt x="0" y="48"/>
                  </a:cubicBezTo>
                  <a:cubicBezTo>
                    <a:pt x="1" y="32"/>
                    <a:pt x="3" y="16"/>
                    <a:pt x="6" y="0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6889750" y="6189765"/>
              <a:ext cx="1588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7213600" y="5915128"/>
              <a:ext cx="88900" cy="58737"/>
            </a:xfrm>
            <a:custGeom>
              <a:rect b="b" l="l" r="r" t="t"/>
              <a:pathLst>
                <a:path extrusionOk="0" h="184" w="282">
                  <a:moveTo>
                    <a:pt x="279" y="8"/>
                  </a:moveTo>
                  <a:cubicBezTo>
                    <a:pt x="275" y="2"/>
                    <a:pt x="268" y="0"/>
                    <a:pt x="262" y="4"/>
                  </a:cubicBezTo>
                  <a:lnTo>
                    <a:pt x="0" y="155"/>
                  </a:lnTo>
                  <a:lnTo>
                    <a:pt x="0" y="184"/>
                  </a:lnTo>
                  <a:lnTo>
                    <a:pt x="274" y="25"/>
                  </a:lnTo>
                  <a:cubicBezTo>
                    <a:pt x="280" y="22"/>
                    <a:pt x="282" y="14"/>
                    <a:pt x="279" y="8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7213600" y="5973865"/>
              <a:ext cx="74613" cy="49212"/>
            </a:xfrm>
            <a:custGeom>
              <a:rect b="b" l="l" r="r" t="t"/>
              <a:pathLst>
                <a:path extrusionOk="0" h="157" w="237">
                  <a:moveTo>
                    <a:pt x="234" y="8"/>
                  </a:moveTo>
                  <a:cubicBezTo>
                    <a:pt x="230" y="2"/>
                    <a:pt x="222" y="0"/>
                    <a:pt x="217" y="3"/>
                  </a:cubicBezTo>
                  <a:lnTo>
                    <a:pt x="0" y="128"/>
                  </a:lnTo>
                  <a:lnTo>
                    <a:pt x="0" y="157"/>
                  </a:lnTo>
                  <a:lnTo>
                    <a:pt x="229" y="25"/>
                  </a:lnTo>
                  <a:cubicBezTo>
                    <a:pt x="235" y="21"/>
                    <a:pt x="237" y="14"/>
                    <a:pt x="234" y="8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7105650" y="6018315"/>
              <a:ext cx="196850" cy="115887"/>
            </a:xfrm>
            <a:custGeom>
              <a:rect b="b" l="l" r="r" t="t"/>
              <a:pathLst>
                <a:path extrusionOk="0" h="371" w="625">
                  <a:moveTo>
                    <a:pt x="605" y="3"/>
                  </a:moveTo>
                  <a:lnTo>
                    <a:pt x="8" y="347"/>
                  </a:lnTo>
                  <a:cubicBezTo>
                    <a:pt x="2" y="351"/>
                    <a:pt x="0" y="358"/>
                    <a:pt x="3" y="364"/>
                  </a:cubicBezTo>
                  <a:cubicBezTo>
                    <a:pt x="6" y="368"/>
                    <a:pt x="10" y="371"/>
                    <a:pt x="14" y="371"/>
                  </a:cubicBezTo>
                  <a:cubicBezTo>
                    <a:pt x="16" y="371"/>
                    <a:pt x="19" y="370"/>
                    <a:pt x="20" y="369"/>
                  </a:cubicBezTo>
                  <a:lnTo>
                    <a:pt x="617" y="25"/>
                  </a:lnTo>
                  <a:cubicBezTo>
                    <a:pt x="623" y="21"/>
                    <a:pt x="625" y="14"/>
                    <a:pt x="622" y="8"/>
                  </a:cubicBezTo>
                  <a:cubicBezTo>
                    <a:pt x="618" y="2"/>
                    <a:pt x="610" y="0"/>
                    <a:pt x="605" y="3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6907212" y="5794478"/>
              <a:ext cx="306389" cy="495299"/>
            </a:xfrm>
            <a:custGeom>
              <a:rect b="b" l="l" r="r" t="t"/>
              <a:pathLst>
                <a:path extrusionOk="0" h="1578" w="974">
                  <a:moveTo>
                    <a:pt x="38" y="1312"/>
                  </a:moveTo>
                  <a:cubicBezTo>
                    <a:pt x="29" y="1308"/>
                    <a:pt x="25" y="1296"/>
                    <a:pt x="25" y="1281"/>
                  </a:cubicBezTo>
                  <a:lnTo>
                    <a:pt x="25" y="610"/>
                  </a:lnTo>
                  <a:cubicBezTo>
                    <a:pt x="25" y="573"/>
                    <a:pt x="52" y="526"/>
                    <a:pt x="84" y="507"/>
                  </a:cubicBezTo>
                  <a:lnTo>
                    <a:pt x="902" y="36"/>
                  </a:lnTo>
                  <a:cubicBezTo>
                    <a:pt x="915" y="28"/>
                    <a:pt x="928" y="26"/>
                    <a:pt x="936" y="31"/>
                  </a:cubicBezTo>
                  <a:cubicBezTo>
                    <a:pt x="944" y="36"/>
                    <a:pt x="949" y="48"/>
                    <a:pt x="949" y="63"/>
                  </a:cubicBezTo>
                  <a:lnTo>
                    <a:pt x="949" y="740"/>
                  </a:lnTo>
                  <a:cubicBezTo>
                    <a:pt x="949" y="759"/>
                    <a:pt x="943" y="779"/>
                    <a:pt x="931" y="799"/>
                  </a:cubicBezTo>
                  <a:cubicBezTo>
                    <a:pt x="919" y="820"/>
                    <a:pt x="904" y="835"/>
                    <a:pt x="888" y="843"/>
                  </a:cubicBezTo>
                  <a:cubicBezTo>
                    <a:pt x="857" y="860"/>
                    <a:pt x="825" y="877"/>
                    <a:pt x="793" y="894"/>
                  </a:cubicBezTo>
                  <a:cubicBezTo>
                    <a:pt x="553" y="1021"/>
                    <a:pt x="281" y="1166"/>
                    <a:pt x="134" y="1424"/>
                  </a:cubicBezTo>
                  <a:cubicBezTo>
                    <a:pt x="115" y="1456"/>
                    <a:pt x="96" y="1488"/>
                    <a:pt x="78" y="1520"/>
                  </a:cubicBezTo>
                  <a:cubicBezTo>
                    <a:pt x="77" y="1456"/>
                    <a:pt x="79" y="1393"/>
                    <a:pt x="93" y="1319"/>
                  </a:cubicBezTo>
                  <a:cubicBezTo>
                    <a:pt x="94" y="1314"/>
                    <a:pt x="92" y="1309"/>
                    <a:pt x="88" y="1307"/>
                  </a:cubicBezTo>
                  <a:cubicBezTo>
                    <a:pt x="86" y="1305"/>
                    <a:pt x="84" y="1304"/>
                    <a:pt x="81" y="1304"/>
                  </a:cubicBezTo>
                  <a:cubicBezTo>
                    <a:pt x="79" y="1304"/>
                    <a:pt x="77" y="1305"/>
                    <a:pt x="75" y="1306"/>
                  </a:cubicBezTo>
                  <a:lnTo>
                    <a:pt x="72" y="1308"/>
                  </a:lnTo>
                  <a:cubicBezTo>
                    <a:pt x="58" y="1315"/>
                    <a:pt x="46" y="1317"/>
                    <a:pt x="38" y="1312"/>
                  </a:cubicBezTo>
                  <a:close/>
                  <a:moveTo>
                    <a:pt x="384" y="1176"/>
                  </a:moveTo>
                  <a:cubicBezTo>
                    <a:pt x="416" y="1150"/>
                    <a:pt x="449" y="1126"/>
                    <a:pt x="483" y="1103"/>
                  </a:cubicBezTo>
                  <a:cubicBezTo>
                    <a:pt x="491" y="1097"/>
                    <a:pt x="499" y="1092"/>
                    <a:pt x="508" y="1086"/>
                  </a:cubicBezTo>
                  <a:cubicBezTo>
                    <a:pt x="605" y="1022"/>
                    <a:pt x="708" y="968"/>
                    <a:pt x="805" y="916"/>
                  </a:cubicBezTo>
                  <a:cubicBezTo>
                    <a:pt x="837" y="899"/>
                    <a:pt x="869" y="882"/>
                    <a:pt x="900" y="865"/>
                  </a:cubicBezTo>
                  <a:cubicBezTo>
                    <a:pt x="920" y="854"/>
                    <a:pt x="938" y="836"/>
                    <a:pt x="952" y="812"/>
                  </a:cubicBezTo>
                  <a:cubicBezTo>
                    <a:pt x="966" y="787"/>
                    <a:pt x="974" y="763"/>
                    <a:pt x="974" y="740"/>
                  </a:cubicBezTo>
                  <a:lnTo>
                    <a:pt x="974" y="728"/>
                  </a:lnTo>
                  <a:lnTo>
                    <a:pt x="974" y="699"/>
                  </a:lnTo>
                  <a:lnTo>
                    <a:pt x="974" y="570"/>
                  </a:lnTo>
                  <a:lnTo>
                    <a:pt x="974" y="541"/>
                  </a:lnTo>
                  <a:lnTo>
                    <a:pt x="974" y="359"/>
                  </a:lnTo>
                  <a:lnTo>
                    <a:pt x="974" y="330"/>
                  </a:lnTo>
                  <a:lnTo>
                    <a:pt x="974" y="330"/>
                  </a:lnTo>
                  <a:lnTo>
                    <a:pt x="974" y="217"/>
                  </a:lnTo>
                  <a:lnTo>
                    <a:pt x="974" y="188"/>
                  </a:lnTo>
                  <a:lnTo>
                    <a:pt x="974" y="63"/>
                  </a:lnTo>
                  <a:cubicBezTo>
                    <a:pt x="974" y="38"/>
                    <a:pt x="965" y="19"/>
                    <a:pt x="948" y="10"/>
                  </a:cubicBezTo>
                  <a:cubicBezTo>
                    <a:pt x="948" y="9"/>
                    <a:pt x="947" y="9"/>
                    <a:pt x="947" y="9"/>
                  </a:cubicBezTo>
                  <a:cubicBezTo>
                    <a:pt x="931" y="0"/>
                    <a:pt x="910" y="2"/>
                    <a:pt x="890" y="14"/>
                  </a:cubicBezTo>
                  <a:lnTo>
                    <a:pt x="157" y="436"/>
                  </a:lnTo>
                  <a:lnTo>
                    <a:pt x="72" y="486"/>
                  </a:lnTo>
                  <a:cubicBezTo>
                    <a:pt x="56" y="495"/>
                    <a:pt x="42" y="508"/>
                    <a:pt x="30" y="525"/>
                  </a:cubicBezTo>
                  <a:cubicBezTo>
                    <a:pt x="26" y="531"/>
                    <a:pt x="21" y="539"/>
                    <a:pt x="17" y="546"/>
                  </a:cubicBezTo>
                  <a:cubicBezTo>
                    <a:pt x="12" y="556"/>
                    <a:pt x="8" y="567"/>
                    <a:pt x="5" y="578"/>
                  </a:cubicBezTo>
                  <a:cubicBezTo>
                    <a:pt x="4" y="579"/>
                    <a:pt x="4" y="580"/>
                    <a:pt x="4" y="581"/>
                  </a:cubicBezTo>
                  <a:cubicBezTo>
                    <a:pt x="2" y="591"/>
                    <a:pt x="0" y="601"/>
                    <a:pt x="0" y="610"/>
                  </a:cubicBezTo>
                  <a:lnTo>
                    <a:pt x="0" y="649"/>
                  </a:lnTo>
                  <a:lnTo>
                    <a:pt x="0" y="1277"/>
                  </a:lnTo>
                  <a:lnTo>
                    <a:pt x="0" y="1281"/>
                  </a:lnTo>
                  <a:cubicBezTo>
                    <a:pt x="0" y="1284"/>
                    <a:pt x="0" y="1287"/>
                    <a:pt x="1" y="1291"/>
                  </a:cubicBezTo>
                  <a:lnTo>
                    <a:pt x="35" y="1311"/>
                  </a:lnTo>
                  <a:cubicBezTo>
                    <a:pt x="41" y="1314"/>
                    <a:pt x="43" y="1322"/>
                    <a:pt x="40" y="1328"/>
                  </a:cubicBezTo>
                  <a:cubicBezTo>
                    <a:pt x="37" y="1332"/>
                    <a:pt x="33" y="1334"/>
                    <a:pt x="29" y="1334"/>
                  </a:cubicBezTo>
                  <a:cubicBezTo>
                    <a:pt x="27" y="1334"/>
                    <a:pt x="25" y="1333"/>
                    <a:pt x="24" y="1332"/>
                  </a:cubicBezTo>
                  <a:cubicBezTo>
                    <a:pt x="24" y="1333"/>
                    <a:pt x="25" y="1333"/>
                    <a:pt x="25" y="1334"/>
                  </a:cubicBezTo>
                  <a:cubicBezTo>
                    <a:pt x="37" y="1340"/>
                    <a:pt x="50" y="1342"/>
                    <a:pt x="64" y="1338"/>
                  </a:cubicBezTo>
                  <a:cubicBezTo>
                    <a:pt x="64" y="1340"/>
                    <a:pt x="64" y="1342"/>
                    <a:pt x="64" y="1344"/>
                  </a:cubicBezTo>
                  <a:cubicBezTo>
                    <a:pt x="61" y="1360"/>
                    <a:pt x="59" y="1376"/>
                    <a:pt x="58" y="1392"/>
                  </a:cubicBezTo>
                  <a:cubicBezTo>
                    <a:pt x="57" y="1393"/>
                    <a:pt x="57" y="1395"/>
                    <a:pt x="57" y="1397"/>
                  </a:cubicBezTo>
                  <a:cubicBezTo>
                    <a:pt x="52" y="1450"/>
                    <a:pt x="53" y="1500"/>
                    <a:pt x="53" y="1552"/>
                  </a:cubicBezTo>
                  <a:lnTo>
                    <a:pt x="53" y="1566"/>
                  </a:lnTo>
                  <a:cubicBezTo>
                    <a:pt x="53" y="1570"/>
                    <a:pt x="56" y="1574"/>
                    <a:pt x="60" y="1577"/>
                  </a:cubicBezTo>
                  <a:cubicBezTo>
                    <a:pt x="61" y="1577"/>
                    <a:pt x="62" y="1577"/>
                    <a:pt x="63" y="1578"/>
                  </a:cubicBezTo>
                  <a:cubicBezTo>
                    <a:pt x="64" y="1578"/>
                    <a:pt x="65" y="1578"/>
                    <a:pt x="66" y="1578"/>
                  </a:cubicBezTo>
                  <a:cubicBezTo>
                    <a:pt x="68" y="1578"/>
                    <a:pt x="70" y="1577"/>
                    <a:pt x="72" y="1576"/>
                  </a:cubicBezTo>
                  <a:cubicBezTo>
                    <a:pt x="74" y="1575"/>
                    <a:pt x="75" y="1574"/>
                    <a:pt x="76" y="1572"/>
                  </a:cubicBezTo>
                  <a:cubicBezTo>
                    <a:pt x="77" y="1572"/>
                    <a:pt x="77" y="1572"/>
                    <a:pt x="77" y="1571"/>
                  </a:cubicBezTo>
                  <a:cubicBezTo>
                    <a:pt x="103" y="1526"/>
                    <a:pt x="129" y="1481"/>
                    <a:pt x="155" y="1436"/>
                  </a:cubicBezTo>
                  <a:cubicBezTo>
                    <a:pt x="209" y="1343"/>
                    <a:pt x="280" y="1264"/>
                    <a:pt x="359" y="1196"/>
                  </a:cubicBezTo>
                  <a:cubicBezTo>
                    <a:pt x="368" y="1189"/>
                    <a:pt x="376" y="1183"/>
                    <a:pt x="384" y="1176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6956425" y="5897665"/>
              <a:ext cx="182563" cy="109537"/>
            </a:xfrm>
            <a:custGeom>
              <a:rect b="b" l="l" r="r" t="t"/>
              <a:pathLst>
                <a:path extrusionOk="0" h="346" w="581">
                  <a:moveTo>
                    <a:pt x="3" y="339"/>
                  </a:moveTo>
                  <a:cubicBezTo>
                    <a:pt x="6" y="343"/>
                    <a:pt x="10" y="346"/>
                    <a:pt x="14" y="346"/>
                  </a:cubicBezTo>
                  <a:cubicBezTo>
                    <a:pt x="16" y="346"/>
                    <a:pt x="19" y="345"/>
                    <a:pt x="21" y="344"/>
                  </a:cubicBezTo>
                  <a:lnTo>
                    <a:pt x="573" y="26"/>
                  </a:lnTo>
                  <a:cubicBezTo>
                    <a:pt x="579" y="22"/>
                    <a:pt x="581" y="14"/>
                    <a:pt x="578" y="9"/>
                  </a:cubicBezTo>
                  <a:cubicBezTo>
                    <a:pt x="574" y="3"/>
                    <a:pt x="567" y="0"/>
                    <a:pt x="561" y="4"/>
                  </a:cubicBezTo>
                  <a:lnTo>
                    <a:pt x="8" y="322"/>
                  </a:lnTo>
                  <a:cubicBezTo>
                    <a:pt x="2" y="326"/>
                    <a:pt x="0" y="333"/>
                    <a:pt x="3" y="339"/>
                  </a:cubicBez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6956425" y="5937353"/>
              <a:ext cx="207963" cy="122237"/>
            </a:xfrm>
            <a:custGeom>
              <a:rect b="b" l="l" r="r" t="t"/>
              <a:pathLst>
                <a:path extrusionOk="0" h="391" w="660">
                  <a:moveTo>
                    <a:pt x="639" y="4"/>
                  </a:moveTo>
                  <a:lnTo>
                    <a:pt x="8" y="368"/>
                  </a:lnTo>
                  <a:cubicBezTo>
                    <a:pt x="2" y="371"/>
                    <a:pt x="0" y="379"/>
                    <a:pt x="3" y="385"/>
                  </a:cubicBezTo>
                  <a:cubicBezTo>
                    <a:pt x="6" y="389"/>
                    <a:pt x="10" y="391"/>
                    <a:pt x="14" y="391"/>
                  </a:cubicBezTo>
                  <a:cubicBezTo>
                    <a:pt x="16" y="391"/>
                    <a:pt x="18" y="391"/>
                    <a:pt x="20" y="390"/>
                  </a:cubicBezTo>
                  <a:lnTo>
                    <a:pt x="652" y="25"/>
                  </a:lnTo>
                  <a:cubicBezTo>
                    <a:pt x="658" y="22"/>
                    <a:pt x="660" y="14"/>
                    <a:pt x="656" y="8"/>
                  </a:cubicBezTo>
                  <a:cubicBezTo>
                    <a:pt x="653" y="2"/>
                    <a:pt x="645" y="0"/>
                    <a:pt x="639" y="4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17"/>
            <p:cNvSpPr/>
            <p:nvPr/>
          </p:nvSpPr>
          <p:spPr>
            <a:xfrm>
              <a:off x="6956425" y="6034190"/>
              <a:ext cx="138113" cy="80962"/>
            </a:xfrm>
            <a:custGeom>
              <a:rect b="b" l="l" r="r" t="t"/>
              <a:pathLst>
                <a:path extrusionOk="0" h="261" w="435">
                  <a:moveTo>
                    <a:pt x="414" y="3"/>
                  </a:moveTo>
                  <a:lnTo>
                    <a:pt x="8" y="238"/>
                  </a:lnTo>
                  <a:cubicBezTo>
                    <a:pt x="2" y="241"/>
                    <a:pt x="0" y="249"/>
                    <a:pt x="3" y="255"/>
                  </a:cubicBezTo>
                  <a:cubicBezTo>
                    <a:pt x="6" y="259"/>
                    <a:pt x="10" y="261"/>
                    <a:pt x="14" y="261"/>
                  </a:cubicBezTo>
                  <a:cubicBezTo>
                    <a:pt x="16" y="261"/>
                    <a:pt x="18" y="261"/>
                    <a:pt x="20" y="260"/>
                  </a:cubicBezTo>
                  <a:lnTo>
                    <a:pt x="427" y="25"/>
                  </a:lnTo>
                  <a:cubicBezTo>
                    <a:pt x="433" y="22"/>
                    <a:pt x="435" y="14"/>
                    <a:pt x="431" y="8"/>
                  </a:cubicBezTo>
                  <a:cubicBezTo>
                    <a:pt x="428" y="2"/>
                    <a:pt x="420" y="0"/>
                    <a:pt x="414" y="3"/>
                  </a:cubicBez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6870700" y="6181828"/>
              <a:ext cx="50800" cy="31750"/>
            </a:xfrm>
            <a:custGeom>
              <a:rect b="b" l="l" r="r" t="t"/>
              <a:pathLst>
                <a:path extrusionOk="0" h="103" w="160">
                  <a:moveTo>
                    <a:pt x="62" y="28"/>
                  </a:moveTo>
                  <a:lnTo>
                    <a:pt x="20" y="4"/>
                  </a:lnTo>
                  <a:cubicBezTo>
                    <a:pt x="20" y="3"/>
                    <a:pt x="20" y="3"/>
                    <a:pt x="20" y="3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2"/>
                    <a:pt x="8" y="25"/>
                  </a:cubicBezTo>
                  <a:lnTo>
                    <a:pt x="66" y="59"/>
                  </a:lnTo>
                  <a:lnTo>
                    <a:pt x="140" y="101"/>
                  </a:lnTo>
                  <a:cubicBezTo>
                    <a:pt x="140" y="101"/>
                    <a:pt x="140" y="101"/>
                    <a:pt x="141" y="101"/>
                  </a:cubicBezTo>
                  <a:cubicBezTo>
                    <a:pt x="142" y="102"/>
                    <a:pt x="144" y="103"/>
                    <a:pt x="146" y="103"/>
                  </a:cubicBezTo>
                  <a:cubicBezTo>
                    <a:pt x="150" y="103"/>
                    <a:pt x="154" y="101"/>
                    <a:pt x="157" y="97"/>
                  </a:cubicBezTo>
                  <a:cubicBezTo>
                    <a:pt x="160" y="91"/>
                    <a:pt x="158" y="83"/>
                    <a:pt x="152" y="80"/>
                  </a:cubicBezTo>
                  <a:lnTo>
                    <a:pt x="118" y="60"/>
                  </a:lnTo>
                  <a:lnTo>
                    <a:pt x="63" y="28"/>
                  </a:lnTo>
                  <a:lnTo>
                    <a:pt x="62" y="28"/>
                  </a:lnTo>
                </a:path>
              </a:pathLst>
            </a:custGeom>
            <a:solidFill>
              <a:srgbClr val="E31F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3" name="Google Shape;1863;p17"/>
          <p:cNvSpPr txBox="1"/>
          <p:nvPr/>
        </p:nvSpPr>
        <p:spPr>
          <a:xfrm>
            <a:off x="297275" y="511575"/>
            <a:ext cx="3276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los íconos se les puede editar el color y tamaño.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 está muy delgado el icono, </a:t>
            </a: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agregar</a:t>
            </a: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un grosor de trazo </a:t>
            </a:r>
            <a:r>
              <a:rPr i="1"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(el grosor que consideres, hasta que se alcance a notar)</a:t>
            </a: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del mismo color de relleno.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AF7B54F9BAA440A4D77CF8BF59FBD4" ma:contentTypeVersion="14" ma:contentTypeDescription="Crear nuevo documento." ma:contentTypeScope="" ma:versionID="a66239900faa906a12010e89a3d945b9">
  <xsd:schema xmlns:xsd="http://www.w3.org/2001/XMLSchema" xmlns:xs="http://www.w3.org/2001/XMLSchema" xmlns:p="http://schemas.microsoft.com/office/2006/metadata/properties" xmlns:ns2="3cf8fae5-014d-493c-b912-2d940b6626b6" xmlns:ns3="e451c872-4dc2-4d59-97ab-b977b50b57d9" targetNamespace="http://schemas.microsoft.com/office/2006/metadata/properties" ma:root="true" ma:fieldsID="6d2d93c6354f48dd53095216e798f44e" ns2:_="" ns3:_="">
    <xsd:import namespace="3cf8fae5-014d-493c-b912-2d940b6626b6"/>
    <xsd:import namespace="e451c872-4dc2-4d59-97ab-b977b50b5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8fae5-014d-493c-b912-2d940b662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445192ac-f929-42a1-8e1e-fcc508d65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1c872-4dc2-4d59-97ab-b977b50b57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7839a45-5d58-46c2-a12a-d902e1829dfd}" ma:internalName="TaxCatchAll" ma:showField="CatchAllData" ma:web="e451c872-4dc2-4d59-97ab-b977b50b5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990F8-36FC-4A2B-BB3A-CD3031DBE941}"/>
</file>

<file path=customXml/itemProps2.xml><?xml version="1.0" encoding="utf-8"?>
<ds:datastoreItem xmlns:ds="http://schemas.openxmlformats.org/officeDocument/2006/customXml" ds:itemID="{F9C1C2EB-DF6C-4DE3-BCC7-78F923A4D872}"/>
</file>